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7" r:id="rId3"/>
    <p:sldId id="290" r:id="rId4"/>
    <p:sldId id="288" r:id="rId5"/>
    <p:sldId id="279" r:id="rId6"/>
    <p:sldId id="280" r:id="rId7"/>
    <p:sldId id="281" r:id="rId8"/>
    <p:sldId id="289" r:id="rId9"/>
    <p:sldId id="318" r:id="rId10"/>
    <p:sldId id="320" r:id="rId11"/>
    <p:sldId id="268" r:id="rId12"/>
    <p:sldId id="292" r:id="rId13"/>
    <p:sldId id="291" r:id="rId14"/>
    <p:sldId id="293" r:id="rId15"/>
    <p:sldId id="278" r:id="rId16"/>
    <p:sldId id="283" r:id="rId17"/>
    <p:sldId id="284" r:id="rId18"/>
    <p:sldId id="282" r:id="rId19"/>
    <p:sldId id="295" r:id="rId20"/>
    <p:sldId id="287" r:id="rId21"/>
    <p:sldId id="314" r:id="rId22"/>
    <p:sldId id="294" r:id="rId23"/>
    <p:sldId id="296" r:id="rId24"/>
    <p:sldId id="262" r:id="rId25"/>
    <p:sldId id="298" r:id="rId26"/>
    <p:sldId id="300" r:id="rId27"/>
    <p:sldId id="303" r:id="rId28"/>
    <p:sldId id="264" r:id="rId29"/>
    <p:sldId id="304" r:id="rId30"/>
    <p:sldId id="307" r:id="rId31"/>
    <p:sldId id="308" r:id="rId32"/>
    <p:sldId id="309" r:id="rId33"/>
    <p:sldId id="310" r:id="rId34"/>
    <p:sldId id="311" r:id="rId35"/>
    <p:sldId id="312" r:id="rId36"/>
    <p:sldId id="313" r:id="rId37"/>
    <p:sldId id="316" r:id="rId38"/>
    <p:sldId id="317" r:id="rId39"/>
    <p:sldId id="286" r:id="rId40"/>
    <p:sldId id="285" r:id="rId41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orisnik" initials="k" lastIdx="3" clrIdx="0">
    <p:extLst>
      <p:ext uri="{19B8F6BF-5375-455C-9EA6-DF929625EA0E}">
        <p15:presenceInfo xmlns:p15="http://schemas.microsoft.com/office/powerpoint/2012/main" userId="Korisnik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06D9485-DAE8-4B05-BC61-4DC24AD915E8}" type="doc">
      <dgm:prSet loTypeId="urn:microsoft.com/office/officeart/2005/8/layout/bProcess2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BA76C6B-A476-4306-B4A3-2FE191EAF9C9}">
      <dgm:prSet/>
      <dgm:spPr/>
      <dgm:t>
        <a:bodyPr/>
        <a:lstStyle/>
        <a:p>
          <a:r>
            <a:rPr lang="pl-PL" dirty="0"/>
            <a:t>Metodička</a:t>
          </a:r>
          <a:r>
            <a:rPr lang="en-US" dirty="0"/>
            <a:t> </a:t>
          </a:r>
          <a:r>
            <a:rPr lang="pl-PL" dirty="0"/>
            <a:t>praksa upoznavanja Okoline 2022. (II, III, IV i V grupa)</a:t>
          </a:r>
          <a:endParaRPr lang="en-US" dirty="0"/>
        </a:p>
      </dgm:t>
    </dgm:pt>
    <dgm:pt modelId="{65A8F20A-67C8-4FE6-818F-36232687538B}" type="parTrans" cxnId="{67142FFD-AD64-4F60-9A87-22898767A404}">
      <dgm:prSet/>
      <dgm:spPr/>
      <dgm:t>
        <a:bodyPr/>
        <a:lstStyle/>
        <a:p>
          <a:endParaRPr lang="en-US"/>
        </a:p>
      </dgm:t>
    </dgm:pt>
    <dgm:pt modelId="{73D73BD2-26BF-494C-AFFD-70A835A5AC43}" type="sibTrans" cxnId="{67142FFD-AD64-4F60-9A87-22898767A404}">
      <dgm:prSet/>
      <dgm:spPr/>
      <dgm:t>
        <a:bodyPr/>
        <a:lstStyle/>
        <a:p>
          <a:endParaRPr lang="en-US"/>
        </a:p>
      </dgm:t>
    </dgm:pt>
    <dgm:pt modelId="{8DA7BBAE-2198-4B07-9183-FA7A17417EB7}">
      <dgm:prSet/>
      <dgm:spPr/>
      <dgm:t>
        <a:bodyPr/>
        <a:lstStyle/>
        <a:p>
          <a:r>
            <a:rPr lang="sr-Latn-RS"/>
            <a:t>Kod: qh67a32</a:t>
          </a:r>
          <a:endParaRPr lang="en-US"/>
        </a:p>
      </dgm:t>
    </dgm:pt>
    <dgm:pt modelId="{9E46EEE3-8CAB-447B-AEEA-CD35E5BF77BB}" type="parTrans" cxnId="{47632C0F-0EDD-4829-957A-2A424C596C03}">
      <dgm:prSet/>
      <dgm:spPr/>
      <dgm:t>
        <a:bodyPr/>
        <a:lstStyle/>
        <a:p>
          <a:endParaRPr lang="en-US"/>
        </a:p>
      </dgm:t>
    </dgm:pt>
    <dgm:pt modelId="{372E94F0-1FC6-4531-A97C-11FF07AA06C0}" type="sibTrans" cxnId="{47632C0F-0EDD-4829-957A-2A424C596C03}">
      <dgm:prSet/>
      <dgm:spPr/>
      <dgm:t>
        <a:bodyPr/>
        <a:lstStyle/>
        <a:p>
          <a:endParaRPr lang="en-US"/>
        </a:p>
      </dgm:t>
    </dgm:pt>
    <dgm:pt modelId="{E6043F1F-FC4D-43EB-BC69-985A4FDD67B5}" type="pres">
      <dgm:prSet presAssocID="{706D9485-DAE8-4B05-BC61-4DC24AD915E8}" presName="diagram" presStyleCnt="0">
        <dgm:presLayoutVars>
          <dgm:dir/>
          <dgm:resizeHandles/>
        </dgm:presLayoutVars>
      </dgm:prSet>
      <dgm:spPr/>
    </dgm:pt>
    <dgm:pt modelId="{FB03B705-55A4-428D-A694-94A336356FA9}" type="pres">
      <dgm:prSet presAssocID="{ABA76C6B-A476-4306-B4A3-2FE191EAF9C9}" presName="firstNode" presStyleLbl="node1" presStyleIdx="0" presStyleCnt="2">
        <dgm:presLayoutVars>
          <dgm:bulletEnabled val="1"/>
        </dgm:presLayoutVars>
      </dgm:prSet>
      <dgm:spPr/>
    </dgm:pt>
    <dgm:pt modelId="{5B56D534-8F85-4E8B-A0EF-EE41D246216C}" type="pres">
      <dgm:prSet presAssocID="{73D73BD2-26BF-494C-AFFD-70A835A5AC43}" presName="sibTrans" presStyleLbl="sibTrans2D1" presStyleIdx="0" presStyleCnt="1"/>
      <dgm:spPr/>
    </dgm:pt>
    <dgm:pt modelId="{ECDCE241-258E-47B7-9E8C-388782572950}" type="pres">
      <dgm:prSet presAssocID="{8DA7BBAE-2198-4B07-9183-FA7A17417EB7}" presName="lastNode" presStyleLbl="node1" presStyleIdx="1" presStyleCnt="2">
        <dgm:presLayoutVars>
          <dgm:bulletEnabled val="1"/>
        </dgm:presLayoutVars>
      </dgm:prSet>
      <dgm:spPr/>
    </dgm:pt>
  </dgm:ptLst>
  <dgm:cxnLst>
    <dgm:cxn modelId="{47632C0F-0EDD-4829-957A-2A424C596C03}" srcId="{706D9485-DAE8-4B05-BC61-4DC24AD915E8}" destId="{8DA7BBAE-2198-4B07-9183-FA7A17417EB7}" srcOrd="1" destOrd="0" parTransId="{9E46EEE3-8CAB-447B-AEEA-CD35E5BF77BB}" sibTransId="{372E94F0-1FC6-4531-A97C-11FF07AA06C0}"/>
    <dgm:cxn modelId="{3308A667-C572-4F98-8FAC-5F68DDFB62EE}" type="presOf" srcId="{706D9485-DAE8-4B05-BC61-4DC24AD915E8}" destId="{E6043F1F-FC4D-43EB-BC69-985A4FDD67B5}" srcOrd="0" destOrd="0" presId="urn:microsoft.com/office/officeart/2005/8/layout/bProcess2"/>
    <dgm:cxn modelId="{5D53F282-865C-4189-852C-B6467B731680}" type="presOf" srcId="{73D73BD2-26BF-494C-AFFD-70A835A5AC43}" destId="{5B56D534-8F85-4E8B-A0EF-EE41D246216C}" srcOrd="0" destOrd="0" presId="urn:microsoft.com/office/officeart/2005/8/layout/bProcess2"/>
    <dgm:cxn modelId="{94BE3CDF-5031-4212-8C84-E9EF5BD4BA1B}" type="presOf" srcId="{ABA76C6B-A476-4306-B4A3-2FE191EAF9C9}" destId="{FB03B705-55A4-428D-A694-94A336356FA9}" srcOrd="0" destOrd="0" presId="urn:microsoft.com/office/officeart/2005/8/layout/bProcess2"/>
    <dgm:cxn modelId="{268F87EE-40E3-4DDB-A95F-02FCCB71E133}" type="presOf" srcId="{8DA7BBAE-2198-4B07-9183-FA7A17417EB7}" destId="{ECDCE241-258E-47B7-9E8C-388782572950}" srcOrd="0" destOrd="0" presId="urn:microsoft.com/office/officeart/2005/8/layout/bProcess2"/>
    <dgm:cxn modelId="{67142FFD-AD64-4F60-9A87-22898767A404}" srcId="{706D9485-DAE8-4B05-BC61-4DC24AD915E8}" destId="{ABA76C6B-A476-4306-B4A3-2FE191EAF9C9}" srcOrd="0" destOrd="0" parTransId="{65A8F20A-67C8-4FE6-818F-36232687538B}" sibTransId="{73D73BD2-26BF-494C-AFFD-70A835A5AC43}"/>
    <dgm:cxn modelId="{80C17B88-881E-4369-AB60-777F122C6DE4}" type="presParOf" srcId="{E6043F1F-FC4D-43EB-BC69-985A4FDD67B5}" destId="{FB03B705-55A4-428D-A694-94A336356FA9}" srcOrd="0" destOrd="0" presId="urn:microsoft.com/office/officeart/2005/8/layout/bProcess2"/>
    <dgm:cxn modelId="{12DED727-4FC8-4FB8-9621-E24D339ED183}" type="presParOf" srcId="{E6043F1F-FC4D-43EB-BC69-985A4FDD67B5}" destId="{5B56D534-8F85-4E8B-A0EF-EE41D246216C}" srcOrd="1" destOrd="0" presId="urn:microsoft.com/office/officeart/2005/8/layout/bProcess2"/>
    <dgm:cxn modelId="{9AEB536C-8216-4174-AEBF-C0E7D9A9C49C}" type="presParOf" srcId="{E6043F1F-FC4D-43EB-BC69-985A4FDD67B5}" destId="{ECDCE241-258E-47B7-9E8C-388782572950}" srcOrd="2" destOrd="0" presId="urn:microsoft.com/office/officeart/2005/8/layout/b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DE3FC49-9693-4E03-BD07-3A3AE6807891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CAB7A824-1615-4CEE-BB25-996A72007388}">
      <dgm:prSet/>
      <dgm:spPr/>
      <dgm:t>
        <a:bodyPr/>
        <a:lstStyle/>
        <a:p>
          <a:r>
            <a:rPr lang="sr-Latn-RS"/>
            <a:t>Interesovanje dece</a:t>
          </a:r>
          <a:endParaRPr lang="en-US"/>
        </a:p>
      </dgm:t>
    </dgm:pt>
    <dgm:pt modelId="{5C1CC705-4902-43B9-BB54-A0203B023E96}" type="parTrans" cxnId="{E67D1F2D-98B9-4753-8C59-C41D4152B925}">
      <dgm:prSet/>
      <dgm:spPr/>
      <dgm:t>
        <a:bodyPr/>
        <a:lstStyle/>
        <a:p>
          <a:endParaRPr lang="en-US"/>
        </a:p>
      </dgm:t>
    </dgm:pt>
    <dgm:pt modelId="{AA3A012B-A5D0-434C-A282-37C196E7F86C}" type="sibTrans" cxnId="{E67D1F2D-98B9-4753-8C59-C41D4152B925}">
      <dgm:prSet/>
      <dgm:spPr/>
      <dgm:t>
        <a:bodyPr/>
        <a:lstStyle/>
        <a:p>
          <a:endParaRPr lang="en-US"/>
        </a:p>
      </dgm:t>
    </dgm:pt>
    <dgm:pt modelId="{AAF26D95-F991-4C7E-BF70-E1D614824ECF}">
      <dgm:prSet/>
      <dgm:spPr/>
      <dgm:t>
        <a:bodyPr/>
        <a:lstStyle/>
        <a:p>
          <a:r>
            <a:rPr lang="sr-Latn-RS"/>
            <a:t>Zainteresovanost dece</a:t>
          </a:r>
          <a:endParaRPr lang="en-US"/>
        </a:p>
      </dgm:t>
    </dgm:pt>
    <dgm:pt modelId="{147650AB-7B71-431A-953F-1D699D1C2079}" type="parTrans" cxnId="{5DCB4BF0-6811-4A2F-A071-791308F25318}">
      <dgm:prSet/>
      <dgm:spPr/>
      <dgm:t>
        <a:bodyPr/>
        <a:lstStyle/>
        <a:p>
          <a:endParaRPr lang="en-US"/>
        </a:p>
      </dgm:t>
    </dgm:pt>
    <dgm:pt modelId="{35766D8C-F8A3-47ED-BC52-1C7FF126D53F}" type="sibTrans" cxnId="{5DCB4BF0-6811-4A2F-A071-791308F25318}">
      <dgm:prSet/>
      <dgm:spPr/>
      <dgm:t>
        <a:bodyPr/>
        <a:lstStyle/>
        <a:p>
          <a:endParaRPr lang="en-US"/>
        </a:p>
      </dgm:t>
    </dgm:pt>
    <dgm:pt modelId="{207B5FA6-F0C4-4857-BCF8-B26B696994FE}" type="pres">
      <dgm:prSet presAssocID="{2DE3FC49-9693-4E03-BD07-3A3AE680789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9DBADE5-D180-4A52-9F49-5380655E1EDA}" type="pres">
      <dgm:prSet presAssocID="{CAB7A824-1615-4CEE-BB25-996A72007388}" presName="hierRoot1" presStyleCnt="0"/>
      <dgm:spPr/>
    </dgm:pt>
    <dgm:pt modelId="{02622DE9-53ED-4D71-8225-D57DDA2A88F5}" type="pres">
      <dgm:prSet presAssocID="{CAB7A824-1615-4CEE-BB25-996A72007388}" presName="composite" presStyleCnt="0"/>
      <dgm:spPr/>
    </dgm:pt>
    <dgm:pt modelId="{6F8974CD-08AB-463F-935B-07367A3396DA}" type="pres">
      <dgm:prSet presAssocID="{CAB7A824-1615-4CEE-BB25-996A72007388}" presName="background" presStyleLbl="node0" presStyleIdx="0" presStyleCnt="2"/>
      <dgm:spPr/>
    </dgm:pt>
    <dgm:pt modelId="{F15B366D-0A93-4BA5-B5E0-698E28368293}" type="pres">
      <dgm:prSet presAssocID="{CAB7A824-1615-4CEE-BB25-996A72007388}" presName="text" presStyleLbl="fgAcc0" presStyleIdx="0" presStyleCnt="2">
        <dgm:presLayoutVars>
          <dgm:chPref val="3"/>
        </dgm:presLayoutVars>
      </dgm:prSet>
      <dgm:spPr/>
    </dgm:pt>
    <dgm:pt modelId="{FEDE046D-9023-443B-A071-1D7F26DCD56B}" type="pres">
      <dgm:prSet presAssocID="{CAB7A824-1615-4CEE-BB25-996A72007388}" presName="hierChild2" presStyleCnt="0"/>
      <dgm:spPr/>
    </dgm:pt>
    <dgm:pt modelId="{F315061D-81CA-4B8C-82DF-246F8E671D34}" type="pres">
      <dgm:prSet presAssocID="{AAF26D95-F991-4C7E-BF70-E1D614824ECF}" presName="hierRoot1" presStyleCnt="0"/>
      <dgm:spPr/>
    </dgm:pt>
    <dgm:pt modelId="{E568E8A1-9205-4EDF-A280-D5DA4D71291D}" type="pres">
      <dgm:prSet presAssocID="{AAF26D95-F991-4C7E-BF70-E1D614824ECF}" presName="composite" presStyleCnt="0"/>
      <dgm:spPr/>
    </dgm:pt>
    <dgm:pt modelId="{205E7D4A-B60F-46B1-8F67-189CAC91A1F3}" type="pres">
      <dgm:prSet presAssocID="{AAF26D95-F991-4C7E-BF70-E1D614824ECF}" presName="background" presStyleLbl="node0" presStyleIdx="1" presStyleCnt="2"/>
      <dgm:spPr/>
    </dgm:pt>
    <dgm:pt modelId="{439C07F2-AADF-451C-9555-C90F8AE95D7C}" type="pres">
      <dgm:prSet presAssocID="{AAF26D95-F991-4C7E-BF70-E1D614824ECF}" presName="text" presStyleLbl="fgAcc0" presStyleIdx="1" presStyleCnt="2">
        <dgm:presLayoutVars>
          <dgm:chPref val="3"/>
        </dgm:presLayoutVars>
      </dgm:prSet>
      <dgm:spPr/>
    </dgm:pt>
    <dgm:pt modelId="{D26ABEB1-69D2-4D0D-A124-B701FBF5F72F}" type="pres">
      <dgm:prSet presAssocID="{AAF26D95-F991-4C7E-BF70-E1D614824ECF}" presName="hierChild2" presStyleCnt="0"/>
      <dgm:spPr/>
    </dgm:pt>
  </dgm:ptLst>
  <dgm:cxnLst>
    <dgm:cxn modelId="{E67D1F2D-98B9-4753-8C59-C41D4152B925}" srcId="{2DE3FC49-9693-4E03-BD07-3A3AE6807891}" destId="{CAB7A824-1615-4CEE-BB25-996A72007388}" srcOrd="0" destOrd="0" parTransId="{5C1CC705-4902-43B9-BB54-A0203B023E96}" sibTransId="{AA3A012B-A5D0-434C-A282-37C196E7F86C}"/>
    <dgm:cxn modelId="{ADCB0E52-9708-4B81-9713-192C2555D26B}" type="presOf" srcId="{2DE3FC49-9693-4E03-BD07-3A3AE6807891}" destId="{207B5FA6-F0C4-4857-BCF8-B26B696994FE}" srcOrd="0" destOrd="0" presId="urn:microsoft.com/office/officeart/2005/8/layout/hierarchy1"/>
    <dgm:cxn modelId="{BD430C7E-A74F-41D4-BB82-B379F64B244D}" type="presOf" srcId="{AAF26D95-F991-4C7E-BF70-E1D614824ECF}" destId="{439C07F2-AADF-451C-9555-C90F8AE95D7C}" srcOrd="0" destOrd="0" presId="urn:microsoft.com/office/officeart/2005/8/layout/hierarchy1"/>
    <dgm:cxn modelId="{6739CFBC-20A3-4D3B-9DBC-2A03FD381FBC}" type="presOf" srcId="{CAB7A824-1615-4CEE-BB25-996A72007388}" destId="{F15B366D-0A93-4BA5-B5E0-698E28368293}" srcOrd="0" destOrd="0" presId="urn:microsoft.com/office/officeart/2005/8/layout/hierarchy1"/>
    <dgm:cxn modelId="{5DCB4BF0-6811-4A2F-A071-791308F25318}" srcId="{2DE3FC49-9693-4E03-BD07-3A3AE6807891}" destId="{AAF26D95-F991-4C7E-BF70-E1D614824ECF}" srcOrd="1" destOrd="0" parTransId="{147650AB-7B71-431A-953F-1D699D1C2079}" sibTransId="{35766D8C-F8A3-47ED-BC52-1C7FF126D53F}"/>
    <dgm:cxn modelId="{617F283D-66DE-458B-83A8-48E743229C30}" type="presParOf" srcId="{207B5FA6-F0C4-4857-BCF8-B26B696994FE}" destId="{B9DBADE5-D180-4A52-9F49-5380655E1EDA}" srcOrd="0" destOrd="0" presId="urn:microsoft.com/office/officeart/2005/8/layout/hierarchy1"/>
    <dgm:cxn modelId="{ACE7C5B3-F3E2-476C-A0DF-1C3B43934AF8}" type="presParOf" srcId="{B9DBADE5-D180-4A52-9F49-5380655E1EDA}" destId="{02622DE9-53ED-4D71-8225-D57DDA2A88F5}" srcOrd="0" destOrd="0" presId="urn:microsoft.com/office/officeart/2005/8/layout/hierarchy1"/>
    <dgm:cxn modelId="{7AF8DFAD-EBBA-4C95-8FDE-ADC39E4D1612}" type="presParOf" srcId="{02622DE9-53ED-4D71-8225-D57DDA2A88F5}" destId="{6F8974CD-08AB-463F-935B-07367A3396DA}" srcOrd="0" destOrd="0" presId="urn:microsoft.com/office/officeart/2005/8/layout/hierarchy1"/>
    <dgm:cxn modelId="{840D02A1-7AD1-4AB3-8639-9A0C35406B32}" type="presParOf" srcId="{02622DE9-53ED-4D71-8225-D57DDA2A88F5}" destId="{F15B366D-0A93-4BA5-B5E0-698E28368293}" srcOrd="1" destOrd="0" presId="urn:microsoft.com/office/officeart/2005/8/layout/hierarchy1"/>
    <dgm:cxn modelId="{9956A7B5-322B-4F67-B83A-8857C6777250}" type="presParOf" srcId="{B9DBADE5-D180-4A52-9F49-5380655E1EDA}" destId="{FEDE046D-9023-443B-A071-1D7F26DCD56B}" srcOrd="1" destOrd="0" presId="urn:microsoft.com/office/officeart/2005/8/layout/hierarchy1"/>
    <dgm:cxn modelId="{11973E61-3496-4C96-99E1-6A26F5FBEAF5}" type="presParOf" srcId="{207B5FA6-F0C4-4857-BCF8-B26B696994FE}" destId="{F315061D-81CA-4B8C-82DF-246F8E671D34}" srcOrd="1" destOrd="0" presId="urn:microsoft.com/office/officeart/2005/8/layout/hierarchy1"/>
    <dgm:cxn modelId="{C18D0172-F5DB-4DE8-B2FD-D86A2CFDB192}" type="presParOf" srcId="{F315061D-81CA-4B8C-82DF-246F8E671D34}" destId="{E568E8A1-9205-4EDF-A280-D5DA4D71291D}" srcOrd="0" destOrd="0" presId="urn:microsoft.com/office/officeart/2005/8/layout/hierarchy1"/>
    <dgm:cxn modelId="{406012F0-6E1E-49E5-8ADB-9844E5F21D15}" type="presParOf" srcId="{E568E8A1-9205-4EDF-A280-D5DA4D71291D}" destId="{205E7D4A-B60F-46B1-8F67-189CAC91A1F3}" srcOrd="0" destOrd="0" presId="urn:microsoft.com/office/officeart/2005/8/layout/hierarchy1"/>
    <dgm:cxn modelId="{B4E49592-7FC7-47EB-991F-0FAA8F31D29C}" type="presParOf" srcId="{E568E8A1-9205-4EDF-A280-D5DA4D71291D}" destId="{439C07F2-AADF-451C-9555-C90F8AE95D7C}" srcOrd="1" destOrd="0" presId="urn:microsoft.com/office/officeart/2005/8/layout/hierarchy1"/>
    <dgm:cxn modelId="{52E8C844-464E-4A31-B62B-A4AE90F2EFCB}" type="presParOf" srcId="{F315061D-81CA-4B8C-82DF-246F8E671D34}" destId="{D26ABEB1-69D2-4D0D-A124-B701FBF5F72F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5B48F0F-E16B-47E1-A21D-69E8906E2D32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FC6DC2DC-C6D3-4C71-BFBE-E4B0D9D58BE4}">
      <dgm:prSet/>
      <dgm:spPr/>
      <dgm:t>
        <a:bodyPr/>
        <a:lstStyle/>
        <a:p>
          <a:r>
            <a:rPr lang="sr-Latn-RS"/>
            <a:t>Materijali</a:t>
          </a:r>
          <a:endParaRPr lang="en-US"/>
        </a:p>
      </dgm:t>
    </dgm:pt>
    <dgm:pt modelId="{E9E076CD-3C9B-4CA4-A369-1DA3A3E80F7A}" type="parTrans" cxnId="{50141277-43BF-4EE1-AE61-2C2B5ACDD5BD}">
      <dgm:prSet/>
      <dgm:spPr/>
      <dgm:t>
        <a:bodyPr/>
        <a:lstStyle/>
        <a:p>
          <a:endParaRPr lang="en-US"/>
        </a:p>
      </dgm:t>
    </dgm:pt>
    <dgm:pt modelId="{450C88C5-695F-4CB9-B6C8-1D9C39C27143}" type="sibTrans" cxnId="{50141277-43BF-4EE1-AE61-2C2B5ACDD5BD}">
      <dgm:prSet/>
      <dgm:spPr/>
      <dgm:t>
        <a:bodyPr/>
        <a:lstStyle/>
        <a:p>
          <a:endParaRPr lang="en-US"/>
        </a:p>
      </dgm:t>
    </dgm:pt>
    <dgm:pt modelId="{70200539-9672-415A-BA7C-D3DF9C77569E}">
      <dgm:prSet/>
      <dgm:spPr/>
      <dgm:t>
        <a:bodyPr/>
        <a:lstStyle/>
        <a:p>
          <a:r>
            <a:rPr lang="sr-Latn-RS"/>
            <a:t>Sredstva</a:t>
          </a:r>
          <a:endParaRPr lang="en-US"/>
        </a:p>
      </dgm:t>
    </dgm:pt>
    <dgm:pt modelId="{9B414059-45AE-4C91-A9EB-B4FEEE934AF3}" type="parTrans" cxnId="{3B458931-6295-4FB9-9805-4284BE84223A}">
      <dgm:prSet/>
      <dgm:spPr/>
      <dgm:t>
        <a:bodyPr/>
        <a:lstStyle/>
        <a:p>
          <a:endParaRPr lang="en-US"/>
        </a:p>
      </dgm:t>
    </dgm:pt>
    <dgm:pt modelId="{20774F14-823C-4D94-8923-8223CFB5D8EB}" type="sibTrans" cxnId="{3B458931-6295-4FB9-9805-4284BE84223A}">
      <dgm:prSet/>
      <dgm:spPr/>
      <dgm:t>
        <a:bodyPr/>
        <a:lstStyle/>
        <a:p>
          <a:endParaRPr lang="en-US"/>
        </a:p>
      </dgm:t>
    </dgm:pt>
    <dgm:pt modelId="{53576D8A-05F3-4277-BF7D-327B801B11EB}">
      <dgm:prSet/>
      <dgm:spPr/>
      <dgm:t>
        <a:bodyPr/>
        <a:lstStyle/>
        <a:p>
          <a:r>
            <a:rPr lang="sr-Latn-RS"/>
            <a:t>Igračke</a:t>
          </a:r>
          <a:endParaRPr lang="en-US"/>
        </a:p>
      </dgm:t>
    </dgm:pt>
    <dgm:pt modelId="{6A9BDBFB-FBB8-4915-924B-F9CD8A6363BC}" type="parTrans" cxnId="{204CEE5F-C036-4743-A036-80F622FC4DA4}">
      <dgm:prSet/>
      <dgm:spPr/>
      <dgm:t>
        <a:bodyPr/>
        <a:lstStyle/>
        <a:p>
          <a:endParaRPr lang="en-US"/>
        </a:p>
      </dgm:t>
    </dgm:pt>
    <dgm:pt modelId="{F52A0C3F-B8CB-4DBB-AA46-C986392113DE}" type="sibTrans" cxnId="{204CEE5F-C036-4743-A036-80F622FC4DA4}">
      <dgm:prSet/>
      <dgm:spPr/>
      <dgm:t>
        <a:bodyPr/>
        <a:lstStyle/>
        <a:p>
          <a:endParaRPr lang="en-US"/>
        </a:p>
      </dgm:t>
    </dgm:pt>
    <dgm:pt modelId="{9FB260F5-68EB-489E-82E6-58A4B94E044A}">
      <dgm:prSet/>
      <dgm:spPr/>
      <dgm:t>
        <a:bodyPr/>
        <a:lstStyle/>
        <a:p>
          <a:r>
            <a:rPr lang="sr-Latn-RS"/>
            <a:t>Realni predmeti</a:t>
          </a:r>
          <a:endParaRPr lang="en-US"/>
        </a:p>
      </dgm:t>
    </dgm:pt>
    <dgm:pt modelId="{817F19EC-2CD3-4FC9-A1FF-D72B3F088A51}" type="parTrans" cxnId="{6BD6CDB5-604B-4992-9847-5ADC7A434A23}">
      <dgm:prSet/>
      <dgm:spPr/>
      <dgm:t>
        <a:bodyPr/>
        <a:lstStyle/>
        <a:p>
          <a:endParaRPr lang="en-US"/>
        </a:p>
      </dgm:t>
    </dgm:pt>
    <dgm:pt modelId="{1DC2A101-BCD9-41B2-9798-22F86C80B914}" type="sibTrans" cxnId="{6BD6CDB5-604B-4992-9847-5ADC7A434A23}">
      <dgm:prSet/>
      <dgm:spPr/>
      <dgm:t>
        <a:bodyPr/>
        <a:lstStyle/>
        <a:p>
          <a:endParaRPr lang="en-US"/>
        </a:p>
      </dgm:t>
    </dgm:pt>
    <dgm:pt modelId="{54B6BED2-B009-4861-BFA4-6E113322C24F}" type="pres">
      <dgm:prSet presAssocID="{A5B48F0F-E16B-47E1-A21D-69E8906E2D32}" presName="outerComposite" presStyleCnt="0">
        <dgm:presLayoutVars>
          <dgm:chMax val="5"/>
          <dgm:dir/>
          <dgm:resizeHandles val="exact"/>
        </dgm:presLayoutVars>
      </dgm:prSet>
      <dgm:spPr/>
    </dgm:pt>
    <dgm:pt modelId="{CAD35599-3585-4C93-9039-B0FC5E8A3156}" type="pres">
      <dgm:prSet presAssocID="{A5B48F0F-E16B-47E1-A21D-69E8906E2D32}" presName="dummyMaxCanvas" presStyleCnt="0">
        <dgm:presLayoutVars/>
      </dgm:prSet>
      <dgm:spPr/>
    </dgm:pt>
    <dgm:pt modelId="{E49359B8-ACE1-4FB1-9A49-1B4924AA77D6}" type="pres">
      <dgm:prSet presAssocID="{A5B48F0F-E16B-47E1-A21D-69E8906E2D32}" presName="FourNodes_1" presStyleLbl="node1" presStyleIdx="0" presStyleCnt="4">
        <dgm:presLayoutVars>
          <dgm:bulletEnabled val="1"/>
        </dgm:presLayoutVars>
      </dgm:prSet>
      <dgm:spPr/>
    </dgm:pt>
    <dgm:pt modelId="{C91F43FC-8221-4A0C-9242-A45F51B36DD9}" type="pres">
      <dgm:prSet presAssocID="{A5B48F0F-E16B-47E1-A21D-69E8906E2D32}" presName="FourNodes_2" presStyleLbl="node1" presStyleIdx="1" presStyleCnt="4">
        <dgm:presLayoutVars>
          <dgm:bulletEnabled val="1"/>
        </dgm:presLayoutVars>
      </dgm:prSet>
      <dgm:spPr/>
    </dgm:pt>
    <dgm:pt modelId="{E3A1929A-49C5-4D94-A0E8-9846192F0F52}" type="pres">
      <dgm:prSet presAssocID="{A5B48F0F-E16B-47E1-A21D-69E8906E2D32}" presName="FourNodes_3" presStyleLbl="node1" presStyleIdx="2" presStyleCnt="4">
        <dgm:presLayoutVars>
          <dgm:bulletEnabled val="1"/>
        </dgm:presLayoutVars>
      </dgm:prSet>
      <dgm:spPr/>
    </dgm:pt>
    <dgm:pt modelId="{77587C25-3DE3-4155-A19F-7B812EE1085F}" type="pres">
      <dgm:prSet presAssocID="{A5B48F0F-E16B-47E1-A21D-69E8906E2D32}" presName="FourNodes_4" presStyleLbl="node1" presStyleIdx="3" presStyleCnt="4">
        <dgm:presLayoutVars>
          <dgm:bulletEnabled val="1"/>
        </dgm:presLayoutVars>
      </dgm:prSet>
      <dgm:spPr/>
    </dgm:pt>
    <dgm:pt modelId="{1CA24F1B-14E3-4409-84F0-377126AF4081}" type="pres">
      <dgm:prSet presAssocID="{A5B48F0F-E16B-47E1-A21D-69E8906E2D32}" presName="FourConn_1-2" presStyleLbl="fgAccFollowNode1" presStyleIdx="0" presStyleCnt="3">
        <dgm:presLayoutVars>
          <dgm:bulletEnabled val="1"/>
        </dgm:presLayoutVars>
      </dgm:prSet>
      <dgm:spPr/>
    </dgm:pt>
    <dgm:pt modelId="{7808BD4E-0BCC-4010-9000-C34FBE854FB2}" type="pres">
      <dgm:prSet presAssocID="{A5B48F0F-E16B-47E1-A21D-69E8906E2D32}" presName="FourConn_2-3" presStyleLbl="fgAccFollowNode1" presStyleIdx="1" presStyleCnt="3">
        <dgm:presLayoutVars>
          <dgm:bulletEnabled val="1"/>
        </dgm:presLayoutVars>
      </dgm:prSet>
      <dgm:spPr/>
    </dgm:pt>
    <dgm:pt modelId="{8AF3091A-1B9D-4AEB-BF97-FC04974337C0}" type="pres">
      <dgm:prSet presAssocID="{A5B48F0F-E16B-47E1-A21D-69E8906E2D32}" presName="FourConn_3-4" presStyleLbl="fgAccFollowNode1" presStyleIdx="2" presStyleCnt="3">
        <dgm:presLayoutVars>
          <dgm:bulletEnabled val="1"/>
        </dgm:presLayoutVars>
      </dgm:prSet>
      <dgm:spPr/>
    </dgm:pt>
    <dgm:pt modelId="{68E0433B-D038-4C49-A48F-2B6FC5AF0B0D}" type="pres">
      <dgm:prSet presAssocID="{A5B48F0F-E16B-47E1-A21D-69E8906E2D32}" presName="FourNodes_1_text" presStyleLbl="node1" presStyleIdx="3" presStyleCnt="4">
        <dgm:presLayoutVars>
          <dgm:bulletEnabled val="1"/>
        </dgm:presLayoutVars>
      </dgm:prSet>
      <dgm:spPr/>
    </dgm:pt>
    <dgm:pt modelId="{14912BAE-FBA1-4160-9E8C-1F7F12B0E2C3}" type="pres">
      <dgm:prSet presAssocID="{A5B48F0F-E16B-47E1-A21D-69E8906E2D32}" presName="FourNodes_2_text" presStyleLbl="node1" presStyleIdx="3" presStyleCnt="4">
        <dgm:presLayoutVars>
          <dgm:bulletEnabled val="1"/>
        </dgm:presLayoutVars>
      </dgm:prSet>
      <dgm:spPr/>
    </dgm:pt>
    <dgm:pt modelId="{B5D33183-AE40-405D-9818-F13518E4D375}" type="pres">
      <dgm:prSet presAssocID="{A5B48F0F-E16B-47E1-A21D-69E8906E2D32}" presName="FourNodes_3_text" presStyleLbl="node1" presStyleIdx="3" presStyleCnt="4">
        <dgm:presLayoutVars>
          <dgm:bulletEnabled val="1"/>
        </dgm:presLayoutVars>
      </dgm:prSet>
      <dgm:spPr/>
    </dgm:pt>
    <dgm:pt modelId="{0BCDCF5D-86C1-43C1-8262-580A2F0D9338}" type="pres">
      <dgm:prSet presAssocID="{A5B48F0F-E16B-47E1-A21D-69E8906E2D32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5E96121A-493E-42FF-A85E-169F2093EE7F}" type="presOf" srcId="{20774F14-823C-4D94-8923-8223CFB5D8EB}" destId="{7808BD4E-0BCC-4010-9000-C34FBE854FB2}" srcOrd="0" destOrd="0" presId="urn:microsoft.com/office/officeart/2005/8/layout/vProcess5"/>
    <dgm:cxn modelId="{3B458931-6295-4FB9-9805-4284BE84223A}" srcId="{A5B48F0F-E16B-47E1-A21D-69E8906E2D32}" destId="{70200539-9672-415A-BA7C-D3DF9C77569E}" srcOrd="1" destOrd="0" parTransId="{9B414059-45AE-4C91-A9EB-B4FEEE934AF3}" sibTransId="{20774F14-823C-4D94-8923-8223CFB5D8EB}"/>
    <dgm:cxn modelId="{3692F63E-CA63-49FB-8D6E-53F6EE635A4F}" type="presOf" srcId="{A5B48F0F-E16B-47E1-A21D-69E8906E2D32}" destId="{54B6BED2-B009-4861-BFA4-6E113322C24F}" srcOrd="0" destOrd="0" presId="urn:microsoft.com/office/officeart/2005/8/layout/vProcess5"/>
    <dgm:cxn modelId="{204CEE5F-C036-4743-A036-80F622FC4DA4}" srcId="{A5B48F0F-E16B-47E1-A21D-69E8906E2D32}" destId="{53576D8A-05F3-4277-BF7D-327B801B11EB}" srcOrd="2" destOrd="0" parTransId="{6A9BDBFB-FBB8-4915-924B-F9CD8A6363BC}" sibTransId="{F52A0C3F-B8CB-4DBB-AA46-C986392113DE}"/>
    <dgm:cxn modelId="{4B833272-C13E-44EC-A776-B5A966587936}" type="presOf" srcId="{F52A0C3F-B8CB-4DBB-AA46-C986392113DE}" destId="{8AF3091A-1B9D-4AEB-BF97-FC04974337C0}" srcOrd="0" destOrd="0" presId="urn:microsoft.com/office/officeart/2005/8/layout/vProcess5"/>
    <dgm:cxn modelId="{C31A3F54-BF4D-4451-A107-78A8F9FACDA8}" type="presOf" srcId="{450C88C5-695F-4CB9-B6C8-1D9C39C27143}" destId="{1CA24F1B-14E3-4409-84F0-377126AF4081}" srcOrd="0" destOrd="0" presId="urn:microsoft.com/office/officeart/2005/8/layout/vProcess5"/>
    <dgm:cxn modelId="{50141277-43BF-4EE1-AE61-2C2B5ACDD5BD}" srcId="{A5B48F0F-E16B-47E1-A21D-69E8906E2D32}" destId="{FC6DC2DC-C6D3-4C71-BFBE-E4B0D9D58BE4}" srcOrd="0" destOrd="0" parTransId="{E9E076CD-3C9B-4CA4-A369-1DA3A3E80F7A}" sibTransId="{450C88C5-695F-4CB9-B6C8-1D9C39C27143}"/>
    <dgm:cxn modelId="{6A08F858-3515-40AE-AE42-3E258D1E1F7E}" type="presOf" srcId="{70200539-9672-415A-BA7C-D3DF9C77569E}" destId="{14912BAE-FBA1-4160-9E8C-1F7F12B0E2C3}" srcOrd="1" destOrd="0" presId="urn:microsoft.com/office/officeart/2005/8/layout/vProcess5"/>
    <dgm:cxn modelId="{29B3897C-353B-4A28-9768-B0FEA7CD7DD4}" type="presOf" srcId="{9FB260F5-68EB-489E-82E6-58A4B94E044A}" destId="{77587C25-3DE3-4155-A19F-7B812EE1085F}" srcOrd="0" destOrd="0" presId="urn:microsoft.com/office/officeart/2005/8/layout/vProcess5"/>
    <dgm:cxn modelId="{D893D2AC-AE0A-4473-9557-335D804CF141}" type="presOf" srcId="{FC6DC2DC-C6D3-4C71-BFBE-E4B0D9D58BE4}" destId="{68E0433B-D038-4C49-A48F-2B6FC5AF0B0D}" srcOrd="1" destOrd="0" presId="urn:microsoft.com/office/officeart/2005/8/layout/vProcess5"/>
    <dgm:cxn modelId="{6BD6CDB5-604B-4992-9847-5ADC7A434A23}" srcId="{A5B48F0F-E16B-47E1-A21D-69E8906E2D32}" destId="{9FB260F5-68EB-489E-82E6-58A4B94E044A}" srcOrd="3" destOrd="0" parTransId="{817F19EC-2CD3-4FC9-A1FF-D72B3F088A51}" sibTransId="{1DC2A101-BCD9-41B2-9798-22F86C80B914}"/>
    <dgm:cxn modelId="{16C8DECA-3AEB-4008-8DD4-AF9B19FE8493}" type="presOf" srcId="{53576D8A-05F3-4277-BF7D-327B801B11EB}" destId="{E3A1929A-49C5-4D94-A0E8-9846192F0F52}" srcOrd="0" destOrd="0" presId="urn:microsoft.com/office/officeart/2005/8/layout/vProcess5"/>
    <dgm:cxn modelId="{D8BFF7CB-907F-4FB5-9A75-5B5F64A1C175}" type="presOf" srcId="{FC6DC2DC-C6D3-4C71-BFBE-E4B0D9D58BE4}" destId="{E49359B8-ACE1-4FB1-9A49-1B4924AA77D6}" srcOrd="0" destOrd="0" presId="urn:microsoft.com/office/officeart/2005/8/layout/vProcess5"/>
    <dgm:cxn modelId="{799C83D5-E552-45E4-B0B0-4481DF43B725}" type="presOf" srcId="{53576D8A-05F3-4277-BF7D-327B801B11EB}" destId="{B5D33183-AE40-405D-9818-F13518E4D375}" srcOrd="1" destOrd="0" presId="urn:microsoft.com/office/officeart/2005/8/layout/vProcess5"/>
    <dgm:cxn modelId="{29B5B9EC-3B5E-42F8-86CB-BD32CC4AFC1D}" type="presOf" srcId="{9FB260F5-68EB-489E-82E6-58A4B94E044A}" destId="{0BCDCF5D-86C1-43C1-8262-580A2F0D9338}" srcOrd="1" destOrd="0" presId="urn:microsoft.com/office/officeart/2005/8/layout/vProcess5"/>
    <dgm:cxn modelId="{F89261F3-4E76-4294-AEF5-3BCA92A96C85}" type="presOf" srcId="{70200539-9672-415A-BA7C-D3DF9C77569E}" destId="{C91F43FC-8221-4A0C-9242-A45F51B36DD9}" srcOrd="0" destOrd="0" presId="urn:microsoft.com/office/officeart/2005/8/layout/vProcess5"/>
    <dgm:cxn modelId="{317709DD-EF30-4056-88FE-6248A68B4370}" type="presParOf" srcId="{54B6BED2-B009-4861-BFA4-6E113322C24F}" destId="{CAD35599-3585-4C93-9039-B0FC5E8A3156}" srcOrd="0" destOrd="0" presId="urn:microsoft.com/office/officeart/2005/8/layout/vProcess5"/>
    <dgm:cxn modelId="{600646A2-ECCF-4AB6-BF12-3480B1A06009}" type="presParOf" srcId="{54B6BED2-B009-4861-BFA4-6E113322C24F}" destId="{E49359B8-ACE1-4FB1-9A49-1B4924AA77D6}" srcOrd="1" destOrd="0" presId="urn:microsoft.com/office/officeart/2005/8/layout/vProcess5"/>
    <dgm:cxn modelId="{255A44AF-EB56-43A3-8335-C5EAA4F4F903}" type="presParOf" srcId="{54B6BED2-B009-4861-BFA4-6E113322C24F}" destId="{C91F43FC-8221-4A0C-9242-A45F51B36DD9}" srcOrd="2" destOrd="0" presId="urn:microsoft.com/office/officeart/2005/8/layout/vProcess5"/>
    <dgm:cxn modelId="{A0D72EFE-5396-4063-8901-C848C96884DE}" type="presParOf" srcId="{54B6BED2-B009-4861-BFA4-6E113322C24F}" destId="{E3A1929A-49C5-4D94-A0E8-9846192F0F52}" srcOrd="3" destOrd="0" presId="urn:microsoft.com/office/officeart/2005/8/layout/vProcess5"/>
    <dgm:cxn modelId="{80FFE091-65AA-4DD5-81FC-D736A1A40CE2}" type="presParOf" srcId="{54B6BED2-B009-4861-BFA4-6E113322C24F}" destId="{77587C25-3DE3-4155-A19F-7B812EE1085F}" srcOrd="4" destOrd="0" presId="urn:microsoft.com/office/officeart/2005/8/layout/vProcess5"/>
    <dgm:cxn modelId="{B7B0BBD9-C9DB-4323-B0C1-6706FFA94481}" type="presParOf" srcId="{54B6BED2-B009-4861-BFA4-6E113322C24F}" destId="{1CA24F1B-14E3-4409-84F0-377126AF4081}" srcOrd="5" destOrd="0" presId="urn:microsoft.com/office/officeart/2005/8/layout/vProcess5"/>
    <dgm:cxn modelId="{252C1666-62F4-4731-8A0D-09C55DCEEEBC}" type="presParOf" srcId="{54B6BED2-B009-4861-BFA4-6E113322C24F}" destId="{7808BD4E-0BCC-4010-9000-C34FBE854FB2}" srcOrd="6" destOrd="0" presId="urn:microsoft.com/office/officeart/2005/8/layout/vProcess5"/>
    <dgm:cxn modelId="{37902D4D-8938-4C8F-8BA3-2960C22754ED}" type="presParOf" srcId="{54B6BED2-B009-4861-BFA4-6E113322C24F}" destId="{8AF3091A-1B9D-4AEB-BF97-FC04974337C0}" srcOrd="7" destOrd="0" presId="urn:microsoft.com/office/officeart/2005/8/layout/vProcess5"/>
    <dgm:cxn modelId="{2F909121-BC79-4D95-B7A0-890F5F079BBC}" type="presParOf" srcId="{54B6BED2-B009-4861-BFA4-6E113322C24F}" destId="{68E0433B-D038-4C49-A48F-2B6FC5AF0B0D}" srcOrd="8" destOrd="0" presId="urn:microsoft.com/office/officeart/2005/8/layout/vProcess5"/>
    <dgm:cxn modelId="{C21E8FF3-31C0-49AE-8A92-2CED8659219F}" type="presParOf" srcId="{54B6BED2-B009-4861-BFA4-6E113322C24F}" destId="{14912BAE-FBA1-4160-9E8C-1F7F12B0E2C3}" srcOrd="9" destOrd="0" presId="urn:microsoft.com/office/officeart/2005/8/layout/vProcess5"/>
    <dgm:cxn modelId="{154108D9-E6BF-4C6E-AAAE-EBD8CFC80744}" type="presParOf" srcId="{54B6BED2-B009-4861-BFA4-6E113322C24F}" destId="{B5D33183-AE40-405D-9818-F13518E4D375}" srcOrd="10" destOrd="0" presId="urn:microsoft.com/office/officeart/2005/8/layout/vProcess5"/>
    <dgm:cxn modelId="{A412C41B-9ABF-4B70-9408-E924FA714074}" type="presParOf" srcId="{54B6BED2-B009-4861-BFA4-6E113322C24F}" destId="{0BCDCF5D-86C1-43C1-8262-580A2F0D9338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EADC8FB-8D9B-4CA9-B8E8-8D4B2D006579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D12FFCD-D09C-41EE-A8F4-CCC133EEB0EE}">
      <dgm:prSet/>
      <dgm:spPr/>
      <dgm:t>
        <a:bodyPr/>
        <a:lstStyle/>
        <a:p>
          <a:r>
            <a:rPr lang="sr-Latn-RS" b="1" i="0" baseline="0"/>
            <a:t>Jasle </a:t>
          </a:r>
          <a:endParaRPr lang="en-US"/>
        </a:p>
      </dgm:t>
    </dgm:pt>
    <dgm:pt modelId="{C8903C5A-24C1-4AC1-8E8B-FFC862765830}" type="parTrans" cxnId="{81974547-0DD2-477A-A726-0BF3781E59B9}">
      <dgm:prSet/>
      <dgm:spPr/>
      <dgm:t>
        <a:bodyPr/>
        <a:lstStyle/>
        <a:p>
          <a:endParaRPr lang="en-US"/>
        </a:p>
      </dgm:t>
    </dgm:pt>
    <dgm:pt modelId="{8FAE7E92-40F7-4500-B4A4-DA4D17F84434}" type="sibTrans" cxnId="{81974547-0DD2-477A-A726-0BF3781E59B9}">
      <dgm:prSet/>
      <dgm:spPr/>
      <dgm:t>
        <a:bodyPr/>
        <a:lstStyle/>
        <a:p>
          <a:endParaRPr lang="en-US"/>
        </a:p>
      </dgm:t>
    </dgm:pt>
    <dgm:pt modelId="{D7056D68-FCBE-4860-A7DC-0B38C50B5F63}">
      <dgm:prSet/>
      <dgm:spPr/>
      <dgm:t>
        <a:bodyPr/>
        <a:lstStyle/>
        <a:p>
          <a:r>
            <a:rPr lang="sr-Latn-RS" b="0" i="0" baseline="0"/>
            <a:t>Senzorna prostorna celina </a:t>
          </a:r>
          <a:endParaRPr lang="en-US"/>
        </a:p>
      </dgm:t>
    </dgm:pt>
    <dgm:pt modelId="{D764A778-7B16-48E1-A592-ED2AC0634436}" type="parTrans" cxnId="{011D07CF-0604-465D-B049-546F045381B5}">
      <dgm:prSet/>
      <dgm:spPr/>
      <dgm:t>
        <a:bodyPr/>
        <a:lstStyle/>
        <a:p>
          <a:endParaRPr lang="en-US"/>
        </a:p>
      </dgm:t>
    </dgm:pt>
    <dgm:pt modelId="{05441FD5-DC80-408F-BB35-6E7D49683804}" type="sibTrans" cxnId="{011D07CF-0604-465D-B049-546F045381B5}">
      <dgm:prSet/>
      <dgm:spPr/>
      <dgm:t>
        <a:bodyPr/>
        <a:lstStyle/>
        <a:p>
          <a:endParaRPr lang="en-US"/>
        </a:p>
      </dgm:t>
    </dgm:pt>
    <dgm:pt modelId="{634F58E3-5BBD-4825-89D3-CF070A9741BF}">
      <dgm:prSet/>
      <dgm:spPr/>
      <dgm:t>
        <a:bodyPr/>
        <a:lstStyle/>
        <a:p>
          <a:r>
            <a:rPr lang="sr-Latn-RS" b="0" i="0" baseline="0"/>
            <a:t>Kinestetička prostorna celina </a:t>
          </a:r>
          <a:endParaRPr lang="en-US"/>
        </a:p>
      </dgm:t>
    </dgm:pt>
    <dgm:pt modelId="{C3669EB3-8B19-40A1-A081-7F24AB3BD0BE}" type="parTrans" cxnId="{4E2A7DB2-8F97-4889-9CF6-FA49F3CA418E}">
      <dgm:prSet/>
      <dgm:spPr/>
      <dgm:t>
        <a:bodyPr/>
        <a:lstStyle/>
        <a:p>
          <a:endParaRPr lang="en-US"/>
        </a:p>
      </dgm:t>
    </dgm:pt>
    <dgm:pt modelId="{4C75A94F-3AF6-48BD-986B-21CBFC4353D5}" type="sibTrans" cxnId="{4E2A7DB2-8F97-4889-9CF6-FA49F3CA418E}">
      <dgm:prSet/>
      <dgm:spPr/>
      <dgm:t>
        <a:bodyPr/>
        <a:lstStyle/>
        <a:p>
          <a:endParaRPr lang="en-US"/>
        </a:p>
      </dgm:t>
    </dgm:pt>
    <dgm:pt modelId="{F6223A61-4FBE-4092-B249-1C8F8CA28F08}">
      <dgm:prSet/>
      <dgm:spPr/>
      <dgm:t>
        <a:bodyPr/>
        <a:lstStyle/>
        <a:p>
          <a:r>
            <a:rPr lang="sr-Latn-RS" b="1" i="0" baseline="0"/>
            <a:t>Jasle i vrtić </a:t>
          </a:r>
          <a:endParaRPr lang="en-US"/>
        </a:p>
      </dgm:t>
    </dgm:pt>
    <dgm:pt modelId="{A620EB27-B0B9-4BC9-A401-9072594C2E94}" type="parTrans" cxnId="{147CC666-DE47-444F-99E0-3CBBE903297F}">
      <dgm:prSet/>
      <dgm:spPr/>
      <dgm:t>
        <a:bodyPr/>
        <a:lstStyle/>
        <a:p>
          <a:endParaRPr lang="en-US"/>
        </a:p>
      </dgm:t>
    </dgm:pt>
    <dgm:pt modelId="{393075B4-B213-4589-B829-7F6FED11E965}" type="sibTrans" cxnId="{147CC666-DE47-444F-99E0-3CBBE903297F}">
      <dgm:prSet/>
      <dgm:spPr/>
      <dgm:t>
        <a:bodyPr/>
        <a:lstStyle/>
        <a:p>
          <a:endParaRPr lang="en-US"/>
        </a:p>
      </dgm:t>
    </dgm:pt>
    <dgm:pt modelId="{F8C5CF22-88F2-4DE5-8AC0-0311DFE8ABAF}">
      <dgm:prSet/>
      <dgm:spPr/>
      <dgm:t>
        <a:bodyPr/>
        <a:lstStyle/>
        <a:p>
          <a:r>
            <a:rPr lang="sr-Latn-RS" b="0" i="0" baseline="0"/>
            <a:t>Prostorna celina za konstruisanje </a:t>
          </a:r>
          <a:endParaRPr lang="en-US"/>
        </a:p>
      </dgm:t>
    </dgm:pt>
    <dgm:pt modelId="{1D097C03-525D-46B0-91B7-AF2CBFFA945D}" type="parTrans" cxnId="{5205A8C7-CF5B-48D0-86A7-0F5B5674502C}">
      <dgm:prSet/>
      <dgm:spPr/>
      <dgm:t>
        <a:bodyPr/>
        <a:lstStyle/>
        <a:p>
          <a:endParaRPr lang="en-US"/>
        </a:p>
      </dgm:t>
    </dgm:pt>
    <dgm:pt modelId="{6AB865CB-37BB-46B2-8640-92A411996FB0}" type="sibTrans" cxnId="{5205A8C7-CF5B-48D0-86A7-0F5B5674502C}">
      <dgm:prSet/>
      <dgm:spPr/>
      <dgm:t>
        <a:bodyPr/>
        <a:lstStyle/>
        <a:p>
          <a:endParaRPr lang="en-US"/>
        </a:p>
      </dgm:t>
    </dgm:pt>
    <dgm:pt modelId="{EE3730C0-D000-481D-B28D-63289C4E12C6}">
      <dgm:prSet/>
      <dgm:spPr/>
      <dgm:t>
        <a:bodyPr/>
        <a:lstStyle/>
        <a:p>
          <a:r>
            <a:rPr lang="sr-Latn-RS" b="0" i="0" baseline="0"/>
            <a:t>Prostorna celina za simboličku igru </a:t>
          </a:r>
          <a:endParaRPr lang="en-US"/>
        </a:p>
      </dgm:t>
    </dgm:pt>
    <dgm:pt modelId="{AE5F0574-2015-4A4D-AAAA-84591E243F01}" type="parTrans" cxnId="{97A73F64-766C-40AD-9593-6E3D575156CB}">
      <dgm:prSet/>
      <dgm:spPr/>
      <dgm:t>
        <a:bodyPr/>
        <a:lstStyle/>
        <a:p>
          <a:endParaRPr lang="en-US"/>
        </a:p>
      </dgm:t>
    </dgm:pt>
    <dgm:pt modelId="{FBC255EF-0321-4D58-8D61-2B470E25D546}" type="sibTrans" cxnId="{97A73F64-766C-40AD-9593-6E3D575156CB}">
      <dgm:prSet/>
      <dgm:spPr/>
      <dgm:t>
        <a:bodyPr/>
        <a:lstStyle/>
        <a:p>
          <a:endParaRPr lang="en-US"/>
        </a:p>
      </dgm:t>
    </dgm:pt>
    <dgm:pt modelId="{553B47F2-DEF8-4228-B8A4-E3D2BBA34996}">
      <dgm:prSet/>
      <dgm:spPr/>
      <dgm:t>
        <a:bodyPr/>
        <a:lstStyle/>
        <a:p>
          <a:r>
            <a:rPr lang="pl-PL" b="0" i="0" baseline="0"/>
            <a:t>Prostorna celina za vizuelne umetnosti </a:t>
          </a:r>
          <a:endParaRPr lang="en-US"/>
        </a:p>
      </dgm:t>
    </dgm:pt>
    <dgm:pt modelId="{D4691428-E8F7-4658-956E-79A00F78EDF4}" type="parTrans" cxnId="{83089658-91A8-4345-AB54-D949B37CA2A0}">
      <dgm:prSet/>
      <dgm:spPr/>
      <dgm:t>
        <a:bodyPr/>
        <a:lstStyle/>
        <a:p>
          <a:endParaRPr lang="en-US"/>
        </a:p>
      </dgm:t>
    </dgm:pt>
    <dgm:pt modelId="{004448A4-2CF7-44D9-BC79-5CDD08547C68}" type="sibTrans" cxnId="{83089658-91A8-4345-AB54-D949B37CA2A0}">
      <dgm:prSet/>
      <dgm:spPr/>
      <dgm:t>
        <a:bodyPr/>
        <a:lstStyle/>
        <a:p>
          <a:endParaRPr lang="en-US"/>
        </a:p>
      </dgm:t>
    </dgm:pt>
    <dgm:pt modelId="{262ACE64-AE18-4DCA-B5CD-43099E174EDC}">
      <dgm:prSet/>
      <dgm:spPr/>
      <dgm:t>
        <a:bodyPr/>
        <a:lstStyle/>
        <a:p>
          <a:r>
            <a:rPr lang="sr-Latn-RS" b="0" i="0" baseline="0"/>
            <a:t>Literarna prostorna celina </a:t>
          </a:r>
          <a:endParaRPr lang="en-US"/>
        </a:p>
      </dgm:t>
    </dgm:pt>
    <dgm:pt modelId="{51C0DE63-CE71-4483-9282-D631A6618C98}" type="parTrans" cxnId="{338181F2-FCDC-421E-A57C-D03DE6502292}">
      <dgm:prSet/>
      <dgm:spPr/>
      <dgm:t>
        <a:bodyPr/>
        <a:lstStyle/>
        <a:p>
          <a:endParaRPr lang="en-US"/>
        </a:p>
      </dgm:t>
    </dgm:pt>
    <dgm:pt modelId="{8DEEFD3C-635E-4AA1-AC38-F5830B1128FD}" type="sibTrans" cxnId="{338181F2-FCDC-421E-A57C-D03DE6502292}">
      <dgm:prSet/>
      <dgm:spPr/>
      <dgm:t>
        <a:bodyPr/>
        <a:lstStyle/>
        <a:p>
          <a:endParaRPr lang="en-US"/>
        </a:p>
      </dgm:t>
    </dgm:pt>
    <dgm:pt modelId="{06AEB655-346E-4C6C-BCE9-B06AA0A0A31B}">
      <dgm:prSet/>
      <dgm:spPr/>
      <dgm:t>
        <a:bodyPr/>
        <a:lstStyle/>
        <a:p>
          <a:r>
            <a:rPr lang="sr-Latn-RS" b="0" i="0" baseline="0"/>
            <a:t>Prostorna celina za osamljivanje i skrivanje </a:t>
          </a:r>
          <a:endParaRPr lang="en-US"/>
        </a:p>
      </dgm:t>
    </dgm:pt>
    <dgm:pt modelId="{201525E4-2AAD-4BD5-883A-189087544384}" type="parTrans" cxnId="{FCA30918-2382-456A-8143-DB3F1AFF457D}">
      <dgm:prSet/>
      <dgm:spPr/>
      <dgm:t>
        <a:bodyPr/>
        <a:lstStyle/>
        <a:p>
          <a:endParaRPr lang="en-US"/>
        </a:p>
      </dgm:t>
    </dgm:pt>
    <dgm:pt modelId="{7FE1861C-3B13-4A5D-AB87-691F75B8524D}" type="sibTrans" cxnId="{FCA30918-2382-456A-8143-DB3F1AFF457D}">
      <dgm:prSet/>
      <dgm:spPr/>
      <dgm:t>
        <a:bodyPr/>
        <a:lstStyle/>
        <a:p>
          <a:endParaRPr lang="en-US"/>
        </a:p>
      </dgm:t>
    </dgm:pt>
    <dgm:pt modelId="{3BEBD038-EA6F-4EDD-AC3A-9E857A3894C2}">
      <dgm:prSet/>
      <dgm:spPr/>
      <dgm:t>
        <a:bodyPr/>
        <a:lstStyle/>
        <a:p>
          <a:r>
            <a:rPr lang="sr-Latn-RS" b="0" i="0" baseline="0" dirty="0"/>
            <a:t>Radionica senke </a:t>
          </a:r>
          <a:endParaRPr lang="en-US" dirty="0"/>
        </a:p>
      </dgm:t>
    </dgm:pt>
    <dgm:pt modelId="{09A1A424-E523-4D8A-9090-F02F2EA45F89}" type="parTrans" cxnId="{FEE03D13-D969-43CE-8A8B-6BBDB47BB369}">
      <dgm:prSet/>
      <dgm:spPr/>
      <dgm:t>
        <a:bodyPr/>
        <a:lstStyle/>
        <a:p>
          <a:endParaRPr lang="en-US"/>
        </a:p>
      </dgm:t>
    </dgm:pt>
    <dgm:pt modelId="{CA671C21-A891-45E5-B9CA-F80705E20852}" type="sibTrans" cxnId="{FEE03D13-D969-43CE-8A8B-6BBDB47BB369}">
      <dgm:prSet/>
      <dgm:spPr/>
      <dgm:t>
        <a:bodyPr/>
        <a:lstStyle/>
        <a:p>
          <a:endParaRPr lang="en-US"/>
        </a:p>
      </dgm:t>
    </dgm:pt>
    <dgm:pt modelId="{6C608FC5-9C38-459C-91DA-1B47DB417D0D}">
      <dgm:prSet/>
      <dgm:spPr/>
      <dgm:t>
        <a:bodyPr/>
        <a:lstStyle/>
        <a:p>
          <a:r>
            <a:rPr lang="sr-Latn-RS" b="0" i="0" baseline="0" dirty="0"/>
            <a:t>	</a:t>
          </a:r>
          <a:endParaRPr lang="en-US" dirty="0"/>
        </a:p>
      </dgm:t>
    </dgm:pt>
    <dgm:pt modelId="{93AB1D12-88F3-4CE0-9708-2F2E0EB74AE2}" type="parTrans" cxnId="{2DA1CDDD-00BA-42BF-9785-B69D233FEF7E}">
      <dgm:prSet/>
      <dgm:spPr/>
      <dgm:t>
        <a:bodyPr/>
        <a:lstStyle/>
        <a:p>
          <a:endParaRPr lang="en-US"/>
        </a:p>
      </dgm:t>
    </dgm:pt>
    <dgm:pt modelId="{9193810F-9B9F-401E-96CA-DDC8565087C4}" type="sibTrans" cxnId="{2DA1CDDD-00BA-42BF-9785-B69D233FEF7E}">
      <dgm:prSet/>
      <dgm:spPr/>
      <dgm:t>
        <a:bodyPr/>
        <a:lstStyle/>
        <a:p>
          <a:endParaRPr lang="en-US"/>
        </a:p>
      </dgm:t>
    </dgm:pt>
    <dgm:pt modelId="{D6F3D6E0-1AE7-4A48-8AA5-625336A736ED}" type="pres">
      <dgm:prSet presAssocID="{7EADC8FB-8D9B-4CA9-B8E8-8D4B2D006579}" presName="vert0" presStyleCnt="0">
        <dgm:presLayoutVars>
          <dgm:dir/>
          <dgm:animOne val="branch"/>
          <dgm:animLvl val="lvl"/>
        </dgm:presLayoutVars>
      </dgm:prSet>
      <dgm:spPr/>
    </dgm:pt>
    <dgm:pt modelId="{3CB22E68-51A2-4A9B-8DCF-89F769959895}" type="pres">
      <dgm:prSet presAssocID="{6D12FFCD-D09C-41EE-A8F4-CCC133EEB0EE}" presName="thickLine" presStyleLbl="alignNode1" presStyleIdx="0" presStyleCnt="11"/>
      <dgm:spPr/>
    </dgm:pt>
    <dgm:pt modelId="{012B697C-DF03-4155-9C66-2EC097B20331}" type="pres">
      <dgm:prSet presAssocID="{6D12FFCD-D09C-41EE-A8F4-CCC133EEB0EE}" presName="horz1" presStyleCnt="0"/>
      <dgm:spPr/>
    </dgm:pt>
    <dgm:pt modelId="{CD3998F5-D90B-462A-8DA6-95120F947350}" type="pres">
      <dgm:prSet presAssocID="{6D12FFCD-D09C-41EE-A8F4-CCC133EEB0EE}" presName="tx1" presStyleLbl="revTx" presStyleIdx="0" presStyleCnt="11"/>
      <dgm:spPr/>
    </dgm:pt>
    <dgm:pt modelId="{89ED0707-F35A-48B8-AA3E-30691D8A6F03}" type="pres">
      <dgm:prSet presAssocID="{6D12FFCD-D09C-41EE-A8F4-CCC133EEB0EE}" presName="vert1" presStyleCnt="0"/>
      <dgm:spPr/>
    </dgm:pt>
    <dgm:pt modelId="{1DAF3767-CFB5-4DE8-A201-0F92828590BC}" type="pres">
      <dgm:prSet presAssocID="{D7056D68-FCBE-4860-A7DC-0B38C50B5F63}" presName="thickLine" presStyleLbl="alignNode1" presStyleIdx="1" presStyleCnt="11"/>
      <dgm:spPr/>
    </dgm:pt>
    <dgm:pt modelId="{691EB2A5-5A22-4E49-9C52-12D6AB23C533}" type="pres">
      <dgm:prSet presAssocID="{D7056D68-FCBE-4860-A7DC-0B38C50B5F63}" presName="horz1" presStyleCnt="0"/>
      <dgm:spPr/>
    </dgm:pt>
    <dgm:pt modelId="{8207C11D-33A9-4DDF-BBF7-5E7F523B3F0C}" type="pres">
      <dgm:prSet presAssocID="{D7056D68-FCBE-4860-A7DC-0B38C50B5F63}" presName="tx1" presStyleLbl="revTx" presStyleIdx="1" presStyleCnt="11"/>
      <dgm:spPr/>
    </dgm:pt>
    <dgm:pt modelId="{BDA07BE1-2307-4C04-B358-4979C1915348}" type="pres">
      <dgm:prSet presAssocID="{D7056D68-FCBE-4860-A7DC-0B38C50B5F63}" presName="vert1" presStyleCnt="0"/>
      <dgm:spPr/>
    </dgm:pt>
    <dgm:pt modelId="{4C885AB5-8F36-422A-97ED-A4CA2E3A7149}" type="pres">
      <dgm:prSet presAssocID="{634F58E3-5BBD-4825-89D3-CF070A9741BF}" presName="thickLine" presStyleLbl="alignNode1" presStyleIdx="2" presStyleCnt="11"/>
      <dgm:spPr/>
    </dgm:pt>
    <dgm:pt modelId="{F2A2A55D-173D-40A5-AC99-367AC967AD53}" type="pres">
      <dgm:prSet presAssocID="{634F58E3-5BBD-4825-89D3-CF070A9741BF}" presName="horz1" presStyleCnt="0"/>
      <dgm:spPr/>
    </dgm:pt>
    <dgm:pt modelId="{0F176633-905C-4A12-9209-2C8CD04B0BEB}" type="pres">
      <dgm:prSet presAssocID="{634F58E3-5BBD-4825-89D3-CF070A9741BF}" presName="tx1" presStyleLbl="revTx" presStyleIdx="2" presStyleCnt="11"/>
      <dgm:spPr/>
    </dgm:pt>
    <dgm:pt modelId="{3D57168D-F4BE-4EF1-9129-CDF12758E8B7}" type="pres">
      <dgm:prSet presAssocID="{634F58E3-5BBD-4825-89D3-CF070A9741BF}" presName="vert1" presStyleCnt="0"/>
      <dgm:spPr/>
    </dgm:pt>
    <dgm:pt modelId="{109214C1-29D1-4590-9FCF-F74441F97355}" type="pres">
      <dgm:prSet presAssocID="{F6223A61-4FBE-4092-B249-1C8F8CA28F08}" presName="thickLine" presStyleLbl="alignNode1" presStyleIdx="3" presStyleCnt="11"/>
      <dgm:spPr/>
    </dgm:pt>
    <dgm:pt modelId="{C0A68E5A-DD5C-40A6-9AE7-69FE641BF08F}" type="pres">
      <dgm:prSet presAssocID="{F6223A61-4FBE-4092-B249-1C8F8CA28F08}" presName="horz1" presStyleCnt="0"/>
      <dgm:spPr/>
    </dgm:pt>
    <dgm:pt modelId="{F9FAE4C3-143A-4F0F-B56F-1B2A35FF0E67}" type="pres">
      <dgm:prSet presAssocID="{F6223A61-4FBE-4092-B249-1C8F8CA28F08}" presName="tx1" presStyleLbl="revTx" presStyleIdx="3" presStyleCnt="11"/>
      <dgm:spPr/>
    </dgm:pt>
    <dgm:pt modelId="{AC649568-E96C-40F8-9F67-3DEB435E7109}" type="pres">
      <dgm:prSet presAssocID="{F6223A61-4FBE-4092-B249-1C8F8CA28F08}" presName="vert1" presStyleCnt="0"/>
      <dgm:spPr/>
    </dgm:pt>
    <dgm:pt modelId="{9FF9AF21-D95E-48E8-94E3-68AB80ECCA14}" type="pres">
      <dgm:prSet presAssocID="{F8C5CF22-88F2-4DE5-8AC0-0311DFE8ABAF}" presName="thickLine" presStyleLbl="alignNode1" presStyleIdx="4" presStyleCnt="11"/>
      <dgm:spPr/>
    </dgm:pt>
    <dgm:pt modelId="{ED1F307D-31F8-44F3-9E86-62F9277D0D06}" type="pres">
      <dgm:prSet presAssocID="{F8C5CF22-88F2-4DE5-8AC0-0311DFE8ABAF}" presName="horz1" presStyleCnt="0"/>
      <dgm:spPr/>
    </dgm:pt>
    <dgm:pt modelId="{2B6C890A-1E98-410F-A409-FE072F599948}" type="pres">
      <dgm:prSet presAssocID="{F8C5CF22-88F2-4DE5-8AC0-0311DFE8ABAF}" presName="tx1" presStyleLbl="revTx" presStyleIdx="4" presStyleCnt="11"/>
      <dgm:spPr/>
    </dgm:pt>
    <dgm:pt modelId="{6A1DBEE8-4FF3-4E60-9FE7-1B37C5D6FCA6}" type="pres">
      <dgm:prSet presAssocID="{F8C5CF22-88F2-4DE5-8AC0-0311DFE8ABAF}" presName="vert1" presStyleCnt="0"/>
      <dgm:spPr/>
    </dgm:pt>
    <dgm:pt modelId="{086FD1D4-C9FD-47FE-B93F-160161CF3D8A}" type="pres">
      <dgm:prSet presAssocID="{EE3730C0-D000-481D-B28D-63289C4E12C6}" presName="thickLine" presStyleLbl="alignNode1" presStyleIdx="5" presStyleCnt="11"/>
      <dgm:spPr/>
    </dgm:pt>
    <dgm:pt modelId="{2A40F7C5-1114-4DFE-9F44-8F1B8BD36BA9}" type="pres">
      <dgm:prSet presAssocID="{EE3730C0-D000-481D-B28D-63289C4E12C6}" presName="horz1" presStyleCnt="0"/>
      <dgm:spPr/>
    </dgm:pt>
    <dgm:pt modelId="{4711EDF1-1908-4C9C-A1BA-F9AD15EFE368}" type="pres">
      <dgm:prSet presAssocID="{EE3730C0-D000-481D-B28D-63289C4E12C6}" presName="tx1" presStyleLbl="revTx" presStyleIdx="5" presStyleCnt="11"/>
      <dgm:spPr/>
    </dgm:pt>
    <dgm:pt modelId="{DA6CCDB7-F656-45BF-ADF6-EBB8A47A8245}" type="pres">
      <dgm:prSet presAssocID="{EE3730C0-D000-481D-B28D-63289C4E12C6}" presName="vert1" presStyleCnt="0"/>
      <dgm:spPr/>
    </dgm:pt>
    <dgm:pt modelId="{BA48A340-8F8F-488D-824E-335DBC7C0A84}" type="pres">
      <dgm:prSet presAssocID="{553B47F2-DEF8-4228-B8A4-E3D2BBA34996}" presName="thickLine" presStyleLbl="alignNode1" presStyleIdx="6" presStyleCnt="11"/>
      <dgm:spPr/>
    </dgm:pt>
    <dgm:pt modelId="{7560968E-AC43-40E2-8564-66E125451900}" type="pres">
      <dgm:prSet presAssocID="{553B47F2-DEF8-4228-B8A4-E3D2BBA34996}" presName="horz1" presStyleCnt="0"/>
      <dgm:spPr/>
    </dgm:pt>
    <dgm:pt modelId="{EB0FD102-49E5-40D3-B687-76A1094C4B05}" type="pres">
      <dgm:prSet presAssocID="{553B47F2-DEF8-4228-B8A4-E3D2BBA34996}" presName="tx1" presStyleLbl="revTx" presStyleIdx="6" presStyleCnt="11"/>
      <dgm:spPr/>
    </dgm:pt>
    <dgm:pt modelId="{556B0036-44E6-4C41-A7C6-9D7C980544E8}" type="pres">
      <dgm:prSet presAssocID="{553B47F2-DEF8-4228-B8A4-E3D2BBA34996}" presName="vert1" presStyleCnt="0"/>
      <dgm:spPr/>
    </dgm:pt>
    <dgm:pt modelId="{8E1501E5-CA4D-40DD-B057-B7B04EEAB0FD}" type="pres">
      <dgm:prSet presAssocID="{262ACE64-AE18-4DCA-B5CD-43099E174EDC}" presName="thickLine" presStyleLbl="alignNode1" presStyleIdx="7" presStyleCnt="11"/>
      <dgm:spPr/>
    </dgm:pt>
    <dgm:pt modelId="{5638B167-7D00-45D7-AE12-D6F8B0E67631}" type="pres">
      <dgm:prSet presAssocID="{262ACE64-AE18-4DCA-B5CD-43099E174EDC}" presName="horz1" presStyleCnt="0"/>
      <dgm:spPr/>
    </dgm:pt>
    <dgm:pt modelId="{0113D1E4-9169-4FA2-9007-4053B4CA7162}" type="pres">
      <dgm:prSet presAssocID="{262ACE64-AE18-4DCA-B5CD-43099E174EDC}" presName="tx1" presStyleLbl="revTx" presStyleIdx="7" presStyleCnt="11"/>
      <dgm:spPr/>
    </dgm:pt>
    <dgm:pt modelId="{92E310DC-4E13-45C0-85B1-82E7E59E265F}" type="pres">
      <dgm:prSet presAssocID="{262ACE64-AE18-4DCA-B5CD-43099E174EDC}" presName="vert1" presStyleCnt="0"/>
      <dgm:spPr/>
    </dgm:pt>
    <dgm:pt modelId="{FA534F3E-A55F-4753-9B6E-8EC4EA333AC5}" type="pres">
      <dgm:prSet presAssocID="{06AEB655-346E-4C6C-BCE9-B06AA0A0A31B}" presName="thickLine" presStyleLbl="alignNode1" presStyleIdx="8" presStyleCnt="11"/>
      <dgm:spPr/>
    </dgm:pt>
    <dgm:pt modelId="{BA9B9F8D-BEF6-4F3C-ABCC-3135CB1DA98F}" type="pres">
      <dgm:prSet presAssocID="{06AEB655-346E-4C6C-BCE9-B06AA0A0A31B}" presName="horz1" presStyleCnt="0"/>
      <dgm:spPr/>
    </dgm:pt>
    <dgm:pt modelId="{620A1658-5B60-4F8E-87FB-88EA6E707B9E}" type="pres">
      <dgm:prSet presAssocID="{06AEB655-346E-4C6C-BCE9-B06AA0A0A31B}" presName="tx1" presStyleLbl="revTx" presStyleIdx="8" presStyleCnt="11"/>
      <dgm:spPr/>
    </dgm:pt>
    <dgm:pt modelId="{9926ACF3-DFDB-462E-AE9B-383F539001DC}" type="pres">
      <dgm:prSet presAssocID="{06AEB655-346E-4C6C-BCE9-B06AA0A0A31B}" presName="vert1" presStyleCnt="0"/>
      <dgm:spPr/>
    </dgm:pt>
    <dgm:pt modelId="{40F0800B-0D7E-4691-8210-8960B9733D57}" type="pres">
      <dgm:prSet presAssocID="{3BEBD038-EA6F-4EDD-AC3A-9E857A3894C2}" presName="thickLine" presStyleLbl="alignNode1" presStyleIdx="9" presStyleCnt="11"/>
      <dgm:spPr/>
    </dgm:pt>
    <dgm:pt modelId="{ADA74833-AC15-4ECA-8A79-0C5B9C184B78}" type="pres">
      <dgm:prSet presAssocID="{3BEBD038-EA6F-4EDD-AC3A-9E857A3894C2}" presName="horz1" presStyleCnt="0"/>
      <dgm:spPr/>
    </dgm:pt>
    <dgm:pt modelId="{9FC5784A-7212-4AB9-B482-88C8FCE74950}" type="pres">
      <dgm:prSet presAssocID="{3BEBD038-EA6F-4EDD-AC3A-9E857A3894C2}" presName="tx1" presStyleLbl="revTx" presStyleIdx="9" presStyleCnt="11"/>
      <dgm:spPr/>
    </dgm:pt>
    <dgm:pt modelId="{8846096E-9733-4248-A822-1EC1AD1BE7E6}" type="pres">
      <dgm:prSet presAssocID="{3BEBD038-EA6F-4EDD-AC3A-9E857A3894C2}" presName="vert1" presStyleCnt="0"/>
      <dgm:spPr/>
    </dgm:pt>
    <dgm:pt modelId="{30F70B9B-DAAB-4F77-B34C-7DF9BBCE8787}" type="pres">
      <dgm:prSet presAssocID="{6C608FC5-9C38-459C-91DA-1B47DB417D0D}" presName="thickLine" presStyleLbl="alignNode1" presStyleIdx="10" presStyleCnt="11"/>
      <dgm:spPr/>
    </dgm:pt>
    <dgm:pt modelId="{E6142EBD-71C3-4FB6-B6FE-B925BCE46FD2}" type="pres">
      <dgm:prSet presAssocID="{6C608FC5-9C38-459C-91DA-1B47DB417D0D}" presName="horz1" presStyleCnt="0"/>
      <dgm:spPr/>
    </dgm:pt>
    <dgm:pt modelId="{4D138B8E-DB82-436A-B40E-28935AC7AF82}" type="pres">
      <dgm:prSet presAssocID="{6C608FC5-9C38-459C-91DA-1B47DB417D0D}" presName="tx1" presStyleLbl="revTx" presStyleIdx="10" presStyleCnt="11"/>
      <dgm:spPr/>
    </dgm:pt>
    <dgm:pt modelId="{C62EDEC5-8512-4A6D-9ACE-24FE453CBAB1}" type="pres">
      <dgm:prSet presAssocID="{6C608FC5-9C38-459C-91DA-1B47DB417D0D}" presName="vert1" presStyleCnt="0"/>
      <dgm:spPr/>
    </dgm:pt>
  </dgm:ptLst>
  <dgm:cxnLst>
    <dgm:cxn modelId="{54C86700-3141-47F9-9B72-DB49E1554058}" type="presOf" srcId="{06AEB655-346E-4C6C-BCE9-B06AA0A0A31B}" destId="{620A1658-5B60-4F8E-87FB-88EA6E707B9E}" srcOrd="0" destOrd="0" presId="urn:microsoft.com/office/officeart/2008/layout/LinedList"/>
    <dgm:cxn modelId="{1390B809-9E76-43E7-9E87-788292CA59C3}" type="presOf" srcId="{634F58E3-5BBD-4825-89D3-CF070A9741BF}" destId="{0F176633-905C-4A12-9209-2C8CD04B0BEB}" srcOrd="0" destOrd="0" presId="urn:microsoft.com/office/officeart/2008/layout/LinedList"/>
    <dgm:cxn modelId="{FEE03D13-D969-43CE-8A8B-6BBDB47BB369}" srcId="{7EADC8FB-8D9B-4CA9-B8E8-8D4B2D006579}" destId="{3BEBD038-EA6F-4EDD-AC3A-9E857A3894C2}" srcOrd="9" destOrd="0" parTransId="{09A1A424-E523-4D8A-9090-F02F2EA45F89}" sibTransId="{CA671C21-A891-45E5-B9CA-F80705E20852}"/>
    <dgm:cxn modelId="{FCA30918-2382-456A-8143-DB3F1AFF457D}" srcId="{7EADC8FB-8D9B-4CA9-B8E8-8D4B2D006579}" destId="{06AEB655-346E-4C6C-BCE9-B06AA0A0A31B}" srcOrd="8" destOrd="0" parTransId="{201525E4-2AAD-4BD5-883A-189087544384}" sibTransId="{7FE1861C-3B13-4A5D-AB87-691F75B8524D}"/>
    <dgm:cxn modelId="{1556E761-2644-471A-BD86-BF1506C3B284}" type="presOf" srcId="{6D12FFCD-D09C-41EE-A8F4-CCC133EEB0EE}" destId="{CD3998F5-D90B-462A-8DA6-95120F947350}" srcOrd="0" destOrd="0" presId="urn:microsoft.com/office/officeart/2008/layout/LinedList"/>
    <dgm:cxn modelId="{97A73F64-766C-40AD-9593-6E3D575156CB}" srcId="{7EADC8FB-8D9B-4CA9-B8E8-8D4B2D006579}" destId="{EE3730C0-D000-481D-B28D-63289C4E12C6}" srcOrd="5" destOrd="0" parTransId="{AE5F0574-2015-4A4D-AAAA-84591E243F01}" sibTransId="{FBC255EF-0321-4D58-8D61-2B470E25D546}"/>
    <dgm:cxn modelId="{996E5D45-D294-48F5-8A31-67DF09A30C44}" type="presOf" srcId="{D7056D68-FCBE-4860-A7DC-0B38C50B5F63}" destId="{8207C11D-33A9-4DDF-BBF7-5E7F523B3F0C}" srcOrd="0" destOrd="0" presId="urn:microsoft.com/office/officeart/2008/layout/LinedList"/>
    <dgm:cxn modelId="{147CC666-DE47-444F-99E0-3CBBE903297F}" srcId="{7EADC8FB-8D9B-4CA9-B8E8-8D4B2D006579}" destId="{F6223A61-4FBE-4092-B249-1C8F8CA28F08}" srcOrd="3" destOrd="0" parTransId="{A620EB27-B0B9-4BC9-A401-9072594C2E94}" sibTransId="{393075B4-B213-4589-B829-7F6FED11E965}"/>
    <dgm:cxn modelId="{81974547-0DD2-477A-A726-0BF3781E59B9}" srcId="{7EADC8FB-8D9B-4CA9-B8E8-8D4B2D006579}" destId="{6D12FFCD-D09C-41EE-A8F4-CCC133EEB0EE}" srcOrd="0" destOrd="0" parTransId="{C8903C5A-24C1-4AC1-8E8B-FFC862765830}" sibTransId="{8FAE7E92-40F7-4500-B4A4-DA4D17F84434}"/>
    <dgm:cxn modelId="{83089658-91A8-4345-AB54-D949B37CA2A0}" srcId="{7EADC8FB-8D9B-4CA9-B8E8-8D4B2D006579}" destId="{553B47F2-DEF8-4228-B8A4-E3D2BBA34996}" srcOrd="6" destOrd="0" parTransId="{D4691428-E8F7-4658-956E-79A00F78EDF4}" sibTransId="{004448A4-2CF7-44D9-BC79-5CDD08547C68}"/>
    <dgm:cxn modelId="{7A3F797F-7AF6-40E5-9DF0-40D7277E0B02}" type="presOf" srcId="{6C608FC5-9C38-459C-91DA-1B47DB417D0D}" destId="{4D138B8E-DB82-436A-B40E-28935AC7AF82}" srcOrd="0" destOrd="0" presId="urn:microsoft.com/office/officeart/2008/layout/LinedList"/>
    <dgm:cxn modelId="{FF84FA8A-6737-40AB-978F-6DF850528A76}" type="presOf" srcId="{F6223A61-4FBE-4092-B249-1C8F8CA28F08}" destId="{F9FAE4C3-143A-4F0F-B56F-1B2A35FF0E67}" srcOrd="0" destOrd="0" presId="urn:microsoft.com/office/officeart/2008/layout/LinedList"/>
    <dgm:cxn modelId="{AF86409D-504E-4415-A4F3-D7DFB9F374EE}" type="presOf" srcId="{F8C5CF22-88F2-4DE5-8AC0-0311DFE8ABAF}" destId="{2B6C890A-1E98-410F-A409-FE072F599948}" srcOrd="0" destOrd="0" presId="urn:microsoft.com/office/officeart/2008/layout/LinedList"/>
    <dgm:cxn modelId="{9D51DDAF-B6FA-4F23-9103-E7F47B22C039}" type="presOf" srcId="{EE3730C0-D000-481D-B28D-63289C4E12C6}" destId="{4711EDF1-1908-4C9C-A1BA-F9AD15EFE368}" srcOrd="0" destOrd="0" presId="urn:microsoft.com/office/officeart/2008/layout/LinedList"/>
    <dgm:cxn modelId="{4E2A7DB2-8F97-4889-9CF6-FA49F3CA418E}" srcId="{7EADC8FB-8D9B-4CA9-B8E8-8D4B2D006579}" destId="{634F58E3-5BBD-4825-89D3-CF070A9741BF}" srcOrd="2" destOrd="0" parTransId="{C3669EB3-8B19-40A1-A081-7F24AB3BD0BE}" sibTransId="{4C75A94F-3AF6-48BD-986B-21CBFC4353D5}"/>
    <dgm:cxn modelId="{E1151FB7-92C0-4C06-9A3E-2D87684D2567}" type="presOf" srcId="{7EADC8FB-8D9B-4CA9-B8E8-8D4B2D006579}" destId="{D6F3D6E0-1AE7-4A48-8AA5-625336A736ED}" srcOrd="0" destOrd="0" presId="urn:microsoft.com/office/officeart/2008/layout/LinedList"/>
    <dgm:cxn modelId="{92E202BC-B243-43B2-9D1B-CF91D9626773}" type="presOf" srcId="{3BEBD038-EA6F-4EDD-AC3A-9E857A3894C2}" destId="{9FC5784A-7212-4AB9-B482-88C8FCE74950}" srcOrd="0" destOrd="0" presId="urn:microsoft.com/office/officeart/2008/layout/LinedList"/>
    <dgm:cxn modelId="{5205A8C7-CF5B-48D0-86A7-0F5B5674502C}" srcId="{7EADC8FB-8D9B-4CA9-B8E8-8D4B2D006579}" destId="{F8C5CF22-88F2-4DE5-8AC0-0311DFE8ABAF}" srcOrd="4" destOrd="0" parTransId="{1D097C03-525D-46B0-91B7-AF2CBFFA945D}" sibTransId="{6AB865CB-37BB-46B2-8640-92A411996FB0}"/>
    <dgm:cxn modelId="{34A74ACD-323B-46CD-BEFA-AF885C660D1E}" type="presOf" srcId="{262ACE64-AE18-4DCA-B5CD-43099E174EDC}" destId="{0113D1E4-9169-4FA2-9007-4053B4CA7162}" srcOrd="0" destOrd="0" presId="urn:microsoft.com/office/officeart/2008/layout/LinedList"/>
    <dgm:cxn modelId="{011D07CF-0604-465D-B049-546F045381B5}" srcId="{7EADC8FB-8D9B-4CA9-B8E8-8D4B2D006579}" destId="{D7056D68-FCBE-4860-A7DC-0B38C50B5F63}" srcOrd="1" destOrd="0" parTransId="{D764A778-7B16-48E1-A592-ED2AC0634436}" sibTransId="{05441FD5-DC80-408F-BB35-6E7D49683804}"/>
    <dgm:cxn modelId="{2DA1CDDD-00BA-42BF-9785-B69D233FEF7E}" srcId="{7EADC8FB-8D9B-4CA9-B8E8-8D4B2D006579}" destId="{6C608FC5-9C38-459C-91DA-1B47DB417D0D}" srcOrd="10" destOrd="0" parTransId="{93AB1D12-88F3-4CE0-9708-2F2E0EB74AE2}" sibTransId="{9193810F-9B9F-401E-96CA-DDC8565087C4}"/>
    <dgm:cxn modelId="{338181F2-FCDC-421E-A57C-D03DE6502292}" srcId="{7EADC8FB-8D9B-4CA9-B8E8-8D4B2D006579}" destId="{262ACE64-AE18-4DCA-B5CD-43099E174EDC}" srcOrd="7" destOrd="0" parTransId="{51C0DE63-CE71-4483-9282-D631A6618C98}" sibTransId="{8DEEFD3C-635E-4AA1-AC38-F5830B1128FD}"/>
    <dgm:cxn modelId="{C14C20FB-DFD6-411A-8253-5F5B87DDC410}" type="presOf" srcId="{553B47F2-DEF8-4228-B8A4-E3D2BBA34996}" destId="{EB0FD102-49E5-40D3-B687-76A1094C4B05}" srcOrd="0" destOrd="0" presId="urn:microsoft.com/office/officeart/2008/layout/LinedList"/>
    <dgm:cxn modelId="{557348B4-DDD8-465C-88AB-597D3348D29D}" type="presParOf" srcId="{D6F3D6E0-1AE7-4A48-8AA5-625336A736ED}" destId="{3CB22E68-51A2-4A9B-8DCF-89F769959895}" srcOrd="0" destOrd="0" presId="urn:microsoft.com/office/officeart/2008/layout/LinedList"/>
    <dgm:cxn modelId="{14959B85-3ABD-4034-B8B3-97113726CF95}" type="presParOf" srcId="{D6F3D6E0-1AE7-4A48-8AA5-625336A736ED}" destId="{012B697C-DF03-4155-9C66-2EC097B20331}" srcOrd="1" destOrd="0" presId="urn:microsoft.com/office/officeart/2008/layout/LinedList"/>
    <dgm:cxn modelId="{A73A5BCD-2519-4AFA-904B-59E5E21FF58C}" type="presParOf" srcId="{012B697C-DF03-4155-9C66-2EC097B20331}" destId="{CD3998F5-D90B-462A-8DA6-95120F947350}" srcOrd="0" destOrd="0" presId="urn:microsoft.com/office/officeart/2008/layout/LinedList"/>
    <dgm:cxn modelId="{7EEAD01E-09A7-47A6-992C-DD29A8BDF7DB}" type="presParOf" srcId="{012B697C-DF03-4155-9C66-2EC097B20331}" destId="{89ED0707-F35A-48B8-AA3E-30691D8A6F03}" srcOrd="1" destOrd="0" presId="urn:microsoft.com/office/officeart/2008/layout/LinedList"/>
    <dgm:cxn modelId="{C71AEC64-EC6F-492F-9F32-A8BCDD8E2B8E}" type="presParOf" srcId="{D6F3D6E0-1AE7-4A48-8AA5-625336A736ED}" destId="{1DAF3767-CFB5-4DE8-A201-0F92828590BC}" srcOrd="2" destOrd="0" presId="urn:microsoft.com/office/officeart/2008/layout/LinedList"/>
    <dgm:cxn modelId="{F4AE0F84-0E07-4E94-8F2A-882030C44A0F}" type="presParOf" srcId="{D6F3D6E0-1AE7-4A48-8AA5-625336A736ED}" destId="{691EB2A5-5A22-4E49-9C52-12D6AB23C533}" srcOrd="3" destOrd="0" presId="urn:microsoft.com/office/officeart/2008/layout/LinedList"/>
    <dgm:cxn modelId="{F926F08E-60DA-4AA0-80A8-A8516581D047}" type="presParOf" srcId="{691EB2A5-5A22-4E49-9C52-12D6AB23C533}" destId="{8207C11D-33A9-4DDF-BBF7-5E7F523B3F0C}" srcOrd="0" destOrd="0" presId="urn:microsoft.com/office/officeart/2008/layout/LinedList"/>
    <dgm:cxn modelId="{21C3EF17-4385-40EE-B6C8-9050CE22FCA9}" type="presParOf" srcId="{691EB2A5-5A22-4E49-9C52-12D6AB23C533}" destId="{BDA07BE1-2307-4C04-B358-4979C1915348}" srcOrd="1" destOrd="0" presId="urn:microsoft.com/office/officeart/2008/layout/LinedList"/>
    <dgm:cxn modelId="{D6A961BC-2280-46AF-9632-E01E192D5F5E}" type="presParOf" srcId="{D6F3D6E0-1AE7-4A48-8AA5-625336A736ED}" destId="{4C885AB5-8F36-422A-97ED-A4CA2E3A7149}" srcOrd="4" destOrd="0" presId="urn:microsoft.com/office/officeart/2008/layout/LinedList"/>
    <dgm:cxn modelId="{96AB0A3B-DEC5-434F-8BD3-2978A023C0F0}" type="presParOf" srcId="{D6F3D6E0-1AE7-4A48-8AA5-625336A736ED}" destId="{F2A2A55D-173D-40A5-AC99-367AC967AD53}" srcOrd="5" destOrd="0" presId="urn:microsoft.com/office/officeart/2008/layout/LinedList"/>
    <dgm:cxn modelId="{93920F7A-8B5E-4C40-B9F7-D26A338D9F7F}" type="presParOf" srcId="{F2A2A55D-173D-40A5-AC99-367AC967AD53}" destId="{0F176633-905C-4A12-9209-2C8CD04B0BEB}" srcOrd="0" destOrd="0" presId="urn:microsoft.com/office/officeart/2008/layout/LinedList"/>
    <dgm:cxn modelId="{29C094FE-79EC-4E88-851D-71ED389B6CC2}" type="presParOf" srcId="{F2A2A55D-173D-40A5-AC99-367AC967AD53}" destId="{3D57168D-F4BE-4EF1-9129-CDF12758E8B7}" srcOrd="1" destOrd="0" presId="urn:microsoft.com/office/officeart/2008/layout/LinedList"/>
    <dgm:cxn modelId="{A2E21BD3-D814-4BD5-A385-BCB08C489F13}" type="presParOf" srcId="{D6F3D6E0-1AE7-4A48-8AA5-625336A736ED}" destId="{109214C1-29D1-4590-9FCF-F74441F97355}" srcOrd="6" destOrd="0" presId="urn:microsoft.com/office/officeart/2008/layout/LinedList"/>
    <dgm:cxn modelId="{C29F81E7-3867-453A-BA71-450AB1CE3776}" type="presParOf" srcId="{D6F3D6E0-1AE7-4A48-8AA5-625336A736ED}" destId="{C0A68E5A-DD5C-40A6-9AE7-69FE641BF08F}" srcOrd="7" destOrd="0" presId="urn:microsoft.com/office/officeart/2008/layout/LinedList"/>
    <dgm:cxn modelId="{D1DFD526-D1E6-448B-BCAB-238313C4158D}" type="presParOf" srcId="{C0A68E5A-DD5C-40A6-9AE7-69FE641BF08F}" destId="{F9FAE4C3-143A-4F0F-B56F-1B2A35FF0E67}" srcOrd="0" destOrd="0" presId="urn:microsoft.com/office/officeart/2008/layout/LinedList"/>
    <dgm:cxn modelId="{E97E3E61-4D13-4082-A2C4-C9DB9A6C05F4}" type="presParOf" srcId="{C0A68E5A-DD5C-40A6-9AE7-69FE641BF08F}" destId="{AC649568-E96C-40F8-9F67-3DEB435E7109}" srcOrd="1" destOrd="0" presId="urn:microsoft.com/office/officeart/2008/layout/LinedList"/>
    <dgm:cxn modelId="{5AC27453-DA83-46DC-B981-22B27231F9BC}" type="presParOf" srcId="{D6F3D6E0-1AE7-4A48-8AA5-625336A736ED}" destId="{9FF9AF21-D95E-48E8-94E3-68AB80ECCA14}" srcOrd="8" destOrd="0" presId="urn:microsoft.com/office/officeart/2008/layout/LinedList"/>
    <dgm:cxn modelId="{3A3F1B3B-EB85-44A4-8BCD-B5BA2C09F5FE}" type="presParOf" srcId="{D6F3D6E0-1AE7-4A48-8AA5-625336A736ED}" destId="{ED1F307D-31F8-44F3-9E86-62F9277D0D06}" srcOrd="9" destOrd="0" presId="urn:microsoft.com/office/officeart/2008/layout/LinedList"/>
    <dgm:cxn modelId="{06F3E84E-4281-4843-842C-0E0BF82B6C0B}" type="presParOf" srcId="{ED1F307D-31F8-44F3-9E86-62F9277D0D06}" destId="{2B6C890A-1E98-410F-A409-FE072F599948}" srcOrd="0" destOrd="0" presId="urn:microsoft.com/office/officeart/2008/layout/LinedList"/>
    <dgm:cxn modelId="{4BF75711-0E03-4699-8018-99A7647B8AE1}" type="presParOf" srcId="{ED1F307D-31F8-44F3-9E86-62F9277D0D06}" destId="{6A1DBEE8-4FF3-4E60-9FE7-1B37C5D6FCA6}" srcOrd="1" destOrd="0" presId="urn:microsoft.com/office/officeart/2008/layout/LinedList"/>
    <dgm:cxn modelId="{DDF25173-1F4C-4180-A04F-FBB9BCA6695C}" type="presParOf" srcId="{D6F3D6E0-1AE7-4A48-8AA5-625336A736ED}" destId="{086FD1D4-C9FD-47FE-B93F-160161CF3D8A}" srcOrd="10" destOrd="0" presId="urn:microsoft.com/office/officeart/2008/layout/LinedList"/>
    <dgm:cxn modelId="{4711A5CF-7F65-4A08-A045-7EF350AEC667}" type="presParOf" srcId="{D6F3D6E0-1AE7-4A48-8AA5-625336A736ED}" destId="{2A40F7C5-1114-4DFE-9F44-8F1B8BD36BA9}" srcOrd="11" destOrd="0" presId="urn:microsoft.com/office/officeart/2008/layout/LinedList"/>
    <dgm:cxn modelId="{3AEDBED0-301A-4647-A067-C8DC646FB39D}" type="presParOf" srcId="{2A40F7C5-1114-4DFE-9F44-8F1B8BD36BA9}" destId="{4711EDF1-1908-4C9C-A1BA-F9AD15EFE368}" srcOrd="0" destOrd="0" presId="urn:microsoft.com/office/officeart/2008/layout/LinedList"/>
    <dgm:cxn modelId="{664CA66F-FDE9-4BD7-9C6B-AC15DA6BCCB7}" type="presParOf" srcId="{2A40F7C5-1114-4DFE-9F44-8F1B8BD36BA9}" destId="{DA6CCDB7-F656-45BF-ADF6-EBB8A47A8245}" srcOrd="1" destOrd="0" presId="urn:microsoft.com/office/officeart/2008/layout/LinedList"/>
    <dgm:cxn modelId="{72263ABC-648C-40F5-BEA4-32C61009ED7F}" type="presParOf" srcId="{D6F3D6E0-1AE7-4A48-8AA5-625336A736ED}" destId="{BA48A340-8F8F-488D-824E-335DBC7C0A84}" srcOrd="12" destOrd="0" presId="urn:microsoft.com/office/officeart/2008/layout/LinedList"/>
    <dgm:cxn modelId="{42E7952B-ED86-4F14-959B-50001C63F28A}" type="presParOf" srcId="{D6F3D6E0-1AE7-4A48-8AA5-625336A736ED}" destId="{7560968E-AC43-40E2-8564-66E125451900}" srcOrd="13" destOrd="0" presId="urn:microsoft.com/office/officeart/2008/layout/LinedList"/>
    <dgm:cxn modelId="{DEAA5BB7-6881-4BB7-9BC9-1F4F9BB9CD55}" type="presParOf" srcId="{7560968E-AC43-40E2-8564-66E125451900}" destId="{EB0FD102-49E5-40D3-B687-76A1094C4B05}" srcOrd="0" destOrd="0" presId="urn:microsoft.com/office/officeart/2008/layout/LinedList"/>
    <dgm:cxn modelId="{3B6FDE6D-B7DF-4A86-8EA8-30CA977864EE}" type="presParOf" srcId="{7560968E-AC43-40E2-8564-66E125451900}" destId="{556B0036-44E6-4C41-A7C6-9D7C980544E8}" srcOrd="1" destOrd="0" presId="urn:microsoft.com/office/officeart/2008/layout/LinedList"/>
    <dgm:cxn modelId="{F82C0162-D7A5-4F4B-A70E-42249C4287AE}" type="presParOf" srcId="{D6F3D6E0-1AE7-4A48-8AA5-625336A736ED}" destId="{8E1501E5-CA4D-40DD-B057-B7B04EEAB0FD}" srcOrd="14" destOrd="0" presId="urn:microsoft.com/office/officeart/2008/layout/LinedList"/>
    <dgm:cxn modelId="{DC962910-0059-4863-A7C9-34BABC075E48}" type="presParOf" srcId="{D6F3D6E0-1AE7-4A48-8AA5-625336A736ED}" destId="{5638B167-7D00-45D7-AE12-D6F8B0E67631}" srcOrd="15" destOrd="0" presId="urn:microsoft.com/office/officeart/2008/layout/LinedList"/>
    <dgm:cxn modelId="{F89E9F8F-01BD-41FF-BE83-4ECF5AA5EA2F}" type="presParOf" srcId="{5638B167-7D00-45D7-AE12-D6F8B0E67631}" destId="{0113D1E4-9169-4FA2-9007-4053B4CA7162}" srcOrd="0" destOrd="0" presId="urn:microsoft.com/office/officeart/2008/layout/LinedList"/>
    <dgm:cxn modelId="{14751B75-7E06-4A8D-9486-8C2EC0E43A09}" type="presParOf" srcId="{5638B167-7D00-45D7-AE12-D6F8B0E67631}" destId="{92E310DC-4E13-45C0-85B1-82E7E59E265F}" srcOrd="1" destOrd="0" presId="urn:microsoft.com/office/officeart/2008/layout/LinedList"/>
    <dgm:cxn modelId="{10CEABE3-1645-4EF4-AECB-ECF1D003F87F}" type="presParOf" srcId="{D6F3D6E0-1AE7-4A48-8AA5-625336A736ED}" destId="{FA534F3E-A55F-4753-9B6E-8EC4EA333AC5}" srcOrd="16" destOrd="0" presId="urn:microsoft.com/office/officeart/2008/layout/LinedList"/>
    <dgm:cxn modelId="{433CD910-3B29-4490-9FE4-CA4D97FE9C9D}" type="presParOf" srcId="{D6F3D6E0-1AE7-4A48-8AA5-625336A736ED}" destId="{BA9B9F8D-BEF6-4F3C-ABCC-3135CB1DA98F}" srcOrd="17" destOrd="0" presId="urn:microsoft.com/office/officeart/2008/layout/LinedList"/>
    <dgm:cxn modelId="{CA703B5E-CBA1-43DA-A3EE-0A1ECD2C3756}" type="presParOf" srcId="{BA9B9F8D-BEF6-4F3C-ABCC-3135CB1DA98F}" destId="{620A1658-5B60-4F8E-87FB-88EA6E707B9E}" srcOrd="0" destOrd="0" presId="urn:microsoft.com/office/officeart/2008/layout/LinedList"/>
    <dgm:cxn modelId="{89872D97-56E6-4199-822A-AFDCCD93A872}" type="presParOf" srcId="{BA9B9F8D-BEF6-4F3C-ABCC-3135CB1DA98F}" destId="{9926ACF3-DFDB-462E-AE9B-383F539001DC}" srcOrd="1" destOrd="0" presId="urn:microsoft.com/office/officeart/2008/layout/LinedList"/>
    <dgm:cxn modelId="{0F38F194-6423-476A-B657-214D194AB0A1}" type="presParOf" srcId="{D6F3D6E0-1AE7-4A48-8AA5-625336A736ED}" destId="{40F0800B-0D7E-4691-8210-8960B9733D57}" srcOrd="18" destOrd="0" presId="urn:microsoft.com/office/officeart/2008/layout/LinedList"/>
    <dgm:cxn modelId="{58ABDC43-0783-4830-BC08-BC30D825E2C3}" type="presParOf" srcId="{D6F3D6E0-1AE7-4A48-8AA5-625336A736ED}" destId="{ADA74833-AC15-4ECA-8A79-0C5B9C184B78}" srcOrd="19" destOrd="0" presId="urn:microsoft.com/office/officeart/2008/layout/LinedList"/>
    <dgm:cxn modelId="{5533C03C-E414-495B-81A8-E6A4947EC90C}" type="presParOf" srcId="{ADA74833-AC15-4ECA-8A79-0C5B9C184B78}" destId="{9FC5784A-7212-4AB9-B482-88C8FCE74950}" srcOrd="0" destOrd="0" presId="urn:microsoft.com/office/officeart/2008/layout/LinedList"/>
    <dgm:cxn modelId="{95F60F2A-0DE4-4C60-BD65-F4B98E6FD4D9}" type="presParOf" srcId="{ADA74833-AC15-4ECA-8A79-0C5B9C184B78}" destId="{8846096E-9733-4248-A822-1EC1AD1BE7E6}" srcOrd="1" destOrd="0" presId="urn:microsoft.com/office/officeart/2008/layout/LinedList"/>
    <dgm:cxn modelId="{0749A14B-0111-4DD3-9DB7-6D121191864F}" type="presParOf" srcId="{D6F3D6E0-1AE7-4A48-8AA5-625336A736ED}" destId="{30F70B9B-DAAB-4F77-B34C-7DF9BBCE8787}" srcOrd="20" destOrd="0" presId="urn:microsoft.com/office/officeart/2008/layout/LinedList"/>
    <dgm:cxn modelId="{F4EA5947-FBD3-4E1A-9F02-B27E7C84CECE}" type="presParOf" srcId="{D6F3D6E0-1AE7-4A48-8AA5-625336A736ED}" destId="{E6142EBD-71C3-4FB6-B6FE-B925BCE46FD2}" srcOrd="21" destOrd="0" presId="urn:microsoft.com/office/officeart/2008/layout/LinedList"/>
    <dgm:cxn modelId="{6079310C-6504-491F-B236-E1666A892B09}" type="presParOf" srcId="{E6142EBD-71C3-4FB6-B6FE-B925BCE46FD2}" destId="{4D138B8E-DB82-436A-B40E-28935AC7AF82}" srcOrd="0" destOrd="0" presId="urn:microsoft.com/office/officeart/2008/layout/LinedList"/>
    <dgm:cxn modelId="{3154152D-DC91-4A7A-89C1-0D0F5849F610}" type="presParOf" srcId="{E6142EBD-71C3-4FB6-B6FE-B925BCE46FD2}" destId="{C62EDEC5-8512-4A6D-9ACE-24FE453CBAB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4802947-F059-42AD-A1D9-71500D95A567}" type="doc">
      <dgm:prSet loTypeId="urn:microsoft.com/office/officeart/2005/8/layout/matrix3" loCatId="matrix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3D2DB58-D033-4FD4-A23E-D8ABDFB48B00}">
      <dgm:prSet/>
      <dgm:spPr/>
      <dgm:t>
        <a:bodyPr/>
        <a:lstStyle/>
        <a:p>
          <a:r>
            <a:rPr lang="sr-Latn-RS"/>
            <a:t>Odnosi  i delanje</a:t>
          </a:r>
          <a:endParaRPr lang="en-US"/>
        </a:p>
      </dgm:t>
    </dgm:pt>
    <dgm:pt modelId="{625B781A-CD5B-4FDB-A769-109E0D34E71B}" type="parTrans" cxnId="{DE5C630A-8C0A-4CE8-86E0-731183530D37}">
      <dgm:prSet/>
      <dgm:spPr/>
      <dgm:t>
        <a:bodyPr/>
        <a:lstStyle/>
        <a:p>
          <a:endParaRPr lang="en-US"/>
        </a:p>
      </dgm:t>
    </dgm:pt>
    <dgm:pt modelId="{17FE0D00-4E6A-4FA3-A147-81DE3A71002B}" type="sibTrans" cxnId="{DE5C630A-8C0A-4CE8-86E0-731183530D37}">
      <dgm:prSet/>
      <dgm:spPr/>
      <dgm:t>
        <a:bodyPr/>
        <a:lstStyle/>
        <a:p>
          <a:endParaRPr lang="en-US"/>
        </a:p>
      </dgm:t>
    </dgm:pt>
    <dgm:pt modelId="{EB94BB01-260A-4897-B273-28BCE31DD04F}">
      <dgm:prSet/>
      <dgm:spPr/>
      <dgm:t>
        <a:bodyPr/>
        <a:lstStyle/>
        <a:p>
          <a:r>
            <a:rPr lang="sr-Latn-RS" dirty="0"/>
            <a:t>Vrste aktivnosti u GU</a:t>
          </a:r>
        </a:p>
        <a:p>
          <a:r>
            <a:rPr lang="sr-Latn-RS" dirty="0"/>
            <a:t> (rutine, rituali, autentični događaji…)</a:t>
          </a:r>
          <a:endParaRPr lang="en-US" dirty="0"/>
        </a:p>
      </dgm:t>
    </dgm:pt>
    <dgm:pt modelId="{83B7EA08-9468-4EB5-8FB4-DF05981AACCB}" type="parTrans" cxnId="{A5E07E85-8C8F-4221-BB41-405A20BBD807}">
      <dgm:prSet/>
      <dgm:spPr/>
      <dgm:t>
        <a:bodyPr/>
        <a:lstStyle/>
        <a:p>
          <a:endParaRPr lang="en-US"/>
        </a:p>
      </dgm:t>
    </dgm:pt>
    <dgm:pt modelId="{095D70F6-CA2C-4486-8BC2-2DE27E1A48A8}" type="sibTrans" cxnId="{A5E07E85-8C8F-4221-BB41-405A20BBD807}">
      <dgm:prSet/>
      <dgm:spPr/>
      <dgm:t>
        <a:bodyPr/>
        <a:lstStyle/>
        <a:p>
          <a:endParaRPr lang="en-US"/>
        </a:p>
      </dgm:t>
    </dgm:pt>
    <dgm:pt modelId="{ABF79102-1040-49D5-B2B5-10148335CA20}">
      <dgm:prSet/>
      <dgm:spPr/>
      <dgm:t>
        <a:bodyPr/>
        <a:lstStyle/>
        <a:p>
          <a:r>
            <a:rPr lang="sr-Latn-RS"/>
            <a:t>Igra (vrste igara)</a:t>
          </a:r>
          <a:endParaRPr lang="en-US"/>
        </a:p>
      </dgm:t>
    </dgm:pt>
    <dgm:pt modelId="{9E0B927D-FF29-4448-8B98-5C02E5126D0F}" type="parTrans" cxnId="{D5DF76AF-F5B7-4A21-BBCD-4EAD33D4484E}">
      <dgm:prSet/>
      <dgm:spPr/>
      <dgm:t>
        <a:bodyPr/>
        <a:lstStyle/>
        <a:p>
          <a:endParaRPr lang="en-US"/>
        </a:p>
      </dgm:t>
    </dgm:pt>
    <dgm:pt modelId="{A01A4291-9B81-4B8F-87B7-0C212D697768}" type="sibTrans" cxnId="{D5DF76AF-F5B7-4A21-BBCD-4EAD33D4484E}">
      <dgm:prSet/>
      <dgm:spPr/>
      <dgm:t>
        <a:bodyPr/>
        <a:lstStyle/>
        <a:p>
          <a:endParaRPr lang="en-US"/>
        </a:p>
      </dgm:t>
    </dgm:pt>
    <dgm:pt modelId="{E508380A-EAC0-49C8-B801-53EDEE4A3416}">
      <dgm:prSet/>
      <dgm:spPr/>
      <dgm:t>
        <a:bodyPr/>
        <a:lstStyle/>
        <a:p>
          <a:r>
            <a:rPr lang="sr-Latn-RS"/>
            <a:t>Planirane situacije učenja </a:t>
          </a:r>
          <a:endParaRPr lang="en-US"/>
        </a:p>
      </dgm:t>
    </dgm:pt>
    <dgm:pt modelId="{B741BC42-43BB-44B1-A191-49F5994ED01E}" type="parTrans" cxnId="{A07BF6D7-A2DD-48B3-8445-7B4C9F36D9F0}">
      <dgm:prSet/>
      <dgm:spPr/>
      <dgm:t>
        <a:bodyPr/>
        <a:lstStyle/>
        <a:p>
          <a:endParaRPr lang="en-US"/>
        </a:p>
      </dgm:t>
    </dgm:pt>
    <dgm:pt modelId="{D40DFEEE-7628-46E9-BB71-1F709C3F0D39}" type="sibTrans" cxnId="{A07BF6D7-A2DD-48B3-8445-7B4C9F36D9F0}">
      <dgm:prSet/>
      <dgm:spPr/>
      <dgm:t>
        <a:bodyPr/>
        <a:lstStyle/>
        <a:p>
          <a:endParaRPr lang="en-US"/>
        </a:p>
      </dgm:t>
    </dgm:pt>
    <dgm:pt modelId="{3ED68EB2-41DA-45D5-8CC8-7818714A0199}" type="pres">
      <dgm:prSet presAssocID="{94802947-F059-42AD-A1D9-71500D95A567}" presName="matrix" presStyleCnt="0">
        <dgm:presLayoutVars>
          <dgm:chMax val="1"/>
          <dgm:dir/>
          <dgm:resizeHandles val="exact"/>
        </dgm:presLayoutVars>
      </dgm:prSet>
      <dgm:spPr/>
    </dgm:pt>
    <dgm:pt modelId="{C20EA8F4-4AD2-4753-B67D-85A92593F537}" type="pres">
      <dgm:prSet presAssocID="{94802947-F059-42AD-A1D9-71500D95A567}" presName="diamond" presStyleLbl="bgShp" presStyleIdx="0" presStyleCnt="1"/>
      <dgm:spPr/>
    </dgm:pt>
    <dgm:pt modelId="{72609C83-F476-4DCC-B93A-AD25C43101E4}" type="pres">
      <dgm:prSet presAssocID="{94802947-F059-42AD-A1D9-71500D95A567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1A71FF2A-2E18-49FF-BCE0-545FE358B0BA}" type="pres">
      <dgm:prSet presAssocID="{94802947-F059-42AD-A1D9-71500D95A567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BEA43B2E-F1BD-40E1-B131-B834F9EC4981}" type="pres">
      <dgm:prSet presAssocID="{94802947-F059-42AD-A1D9-71500D95A567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B5B9D8D8-AC4A-4FF0-BF1A-30AF2BBA6870}" type="pres">
      <dgm:prSet presAssocID="{94802947-F059-42AD-A1D9-71500D95A567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DE5C630A-8C0A-4CE8-86E0-731183530D37}" srcId="{94802947-F059-42AD-A1D9-71500D95A567}" destId="{13D2DB58-D033-4FD4-A23E-D8ABDFB48B00}" srcOrd="0" destOrd="0" parTransId="{625B781A-CD5B-4FDB-A769-109E0D34E71B}" sibTransId="{17FE0D00-4E6A-4FA3-A147-81DE3A71002B}"/>
    <dgm:cxn modelId="{F91A8732-2011-4333-92AD-8937C4909674}" type="presOf" srcId="{ABF79102-1040-49D5-B2B5-10148335CA20}" destId="{BEA43B2E-F1BD-40E1-B131-B834F9EC4981}" srcOrd="0" destOrd="0" presId="urn:microsoft.com/office/officeart/2005/8/layout/matrix3"/>
    <dgm:cxn modelId="{1519B95B-B1A6-4DB7-94F6-E53C564104C0}" type="presOf" srcId="{94802947-F059-42AD-A1D9-71500D95A567}" destId="{3ED68EB2-41DA-45D5-8CC8-7818714A0199}" srcOrd="0" destOrd="0" presId="urn:microsoft.com/office/officeart/2005/8/layout/matrix3"/>
    <dgm:cxn modelId="{1E8E8E6E-CB2E-4A78-AF6A-3B503E7991ED}" type="presOf" srcId="{EB94BB01-260A-4897-B273-28BCE31DD04F}" destId="{1A71FF2A-2E18-49FF-BCE0-545FE358B0BA}" srcOrd="0" destOrd="0" presId="urn:microsoft.com/office/officeart/2005/8/layout/matrix3"/>
    <dgm:cxn modelId="{A5E07E85-8C8F-4221-BB41-405A20BBD807}" srcId="{94802947-F059-42AD-A1D9-71500D95A567}" destId="{EB94BB01-260A-4897-B273-28BCE31DD04F}" srcOrd="1" destOrd="0" parTransId="{83B7EA08-9468-4EB5-8FB4-DF05981AACCB}" sibTransId="{095D70F6-CA2C-4486-8BC2-2DE27E1A48A8}"/>
    <dgm:cxn modelId="{CBD7A38F-E293-4BED-8124-D4BF6ADE9B3D}" type="presOf" srcId="{E508380A-EAC0-49C8-B801-53EDEE4A3416}" destId="{B5B9D8D8-AC4A-4FF0-BF1A-30AF2BBA6870}" srcOrd="0" destOrd="0" presId="urn:microsoft.com/office/officeart/2005/8/layout/matrix3"/>
    <dgm:cxn modelId="{D5DF76AF-F5B7-4A21-BBCD-4EAD33D4484E}" srcId="{94802947-F059-42AD-A1D9-71500D95A567}" destId="{ABF79102-1040-49D5-B2B5-10148335CA20}" srcOrd="2" destOrd="0" parTransId="{9E0B927D-FF29-4448-8B98-5C02E5126D0F}" sibTransId="{A01A4291-9B81-4B8F-87B7-0C212D697768}"/>
    <dgm:cxn modelId="{A07BF6D7-A2DD-48B3-8445-7B4C9F36D9F0}" srcId="{94802947-F059-42AD-A1D9-71500D95A567}" destId="{E508380A-EAC0-49C8-B801-53EDEE4A3416}" srcOrd="3" destOrd="0" parTransId="{B741BC42-43BB-44B1-A191-49F5994ED01E}" sibTransId="{D40DFEEE-7628-46E9-BB71-1F709C3F0D39}"/>
    <dgm:cxn modelId="{4F65EFDB-82FC-4CA3-99F2-0FA27DEB16E2}" type="presOf" srcId="{13D2DB58-D033-4FD4-A23E-D8ABDFB48B00}" destId="{72609C83-F476-4DCC-B93A-AD25C43101E4}" srcOrd="0" destOrd="0" presId="urn:microsoft.com/office/officeart/2005/8/layout/matrix3"/>
    <dgm:cxn modelId="{DE6AEEE4-4E5D-44B7-8780-36892D048B6F}" type="presParOf" srcId="{3ED68EB2-41DA-45D5-8CC8-7818714A0199}" destId="{C20EA8F4-4AD2-4753-B67D-85A92593F537}" srcOrd="0" destOrd="0" presId="urn:microsoft.com/office/officeart/2005/8/layout/matrix3"/>
    <dgm:cxn modelId="{77298D17-B6F6-4FE8-8258-1766B346A0EB}" type="presParOf" srcId="{3ED68EB2-41DA-45D5-8CC8-7818714A0199}" destId="{72609C83-F476-4DCC-B93A-AD25C43101E4}" srcOrd="1" destOrd="0" presId="urn:microsoft.com/office/officeart/2005/8/layout/matrix3"/>
    <dgm:cxn modelId="{64005451-4D7E-42FD-A120-F3D4FEA40AEB}" type="presParOf" srcId="{3ED68EB2-41DA-45D5-8CC8-7818714A0199}" destId="{1A71FF2A-2E18-49FF-BCE0-545FE358B0BA}" srcOrd="2" destOrd="0" presId="urn:microsoft.com/office/officeart/2005/8/layout/matrix3"/>
    <dgm:cxn modelId="{359C7EF9-FC3F-46DF-80C5-345149BE9F31}" type="presParOf" srcId="{3ED68EB2-41DA-45D5-8CC8-7818714A0199}" destId="{BEA43B2E-F1BD-40E1-B131-B834F9EC4981}" srcOrd="3" destOrd="0" presId="urn:microsoft.com/office/officeart/2005/8/layout/matrix3"/>
    <dgm:cxn modelId="{0E8ABF88-A28A-4355-8D8B-F6EAC57CA205}" type="presParOf" srcId="{3ED68EB2-41DA-45D5-8CC8-7818714A0199}" destId="{B5B9D8D8-AC4A-4FF0-BF1A-30AF2BBA6870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03B705-55A4-428D-A694-94A336356FA9}">
      <dsp:nvSpPr>
        <dsp:cNvPr id="0" name=""/>
        <dsp:cNvSpPr/>
      </dsp:nvSpPr>
      <dsp:spPr>
        <a:xfrm>
          <a:off x="597671" y="308"/>
          <a:ext cx="3593482" cy="359348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000" kern="1200" dirty="0"/>
            <a:t>Metodička</a:t>
          </a:r>
          <a:r>
            <a:rPr lang="en-US" sz="3000" kern="1200" dirty="0"/>
            <a:t> </a:t>
          </a:r>
          <a:r>
            <a:rPr lang="pl-PL" sz="3000" kern="1200" dirty="0"/>
            <a:t>praksa upoznavanja Okoline 2022. (II, III, IV i V grupa)</a:t>
          </a:r>
          <a:endParaRPr lang="en-US" sz="3000" kern="1200" dirty="0"/>
        </a:p>
      </dsp:txBody>
      <dsp:txXfrm>
        <a:off x="1123924" y="526561"/>
        <a:ext cx="2540976" cy="2540976"/>
      </dsp:txXfrm>
    </dsp:sp>
    <dsp:sp modelId="{5B56D534-8F85-4E8B-A0EF-EE41D246216C}">
      <dsp:nvSpPr>
        <dsp:cNvPr id="0" name=""/>
        <dsp:cNvSpPr/>
      </dsp:nvSpPr>
      <dsp:spPr>
        <a:xfrm rot="5400000">
          <a:off x="4487616" y="1320913"/>
          <a:ext cx="1257719" cy="952272"/>
        </a:xfrm>
        <a:prstGeom prst="triangl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DCE241-258E-47B7-9E8C-388782572950}">
      <dsp:nvSpPr>
        <dsp:cNvPr id="0" name=""/>
        <dsp:cNvSpPr/>
      </dsp:nvSpPr>
      <dsp:spPr>
        <a:xfrm>
          <a:off x="5987895" y="308"/>
          <a:ext cx="3593482" cy="359348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3000" kern="1200"/>
            <a:t>Kod: qh67a32</a:t>
          </a:r>
          <a:endParaRPr lang="en-US" sz="3000" kern="1200"/>
        </a:p>
      </dsp:txBody>
      <dsp:txXfrm>
        <a:off x="6514148" y="526561"/>
        <a:ext cx="2540976" cy="254097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8974CD-08AB-463F-935B-07367A3396DA}">
      <dsp:nvSpPr>
        <dsp:cNvPr id="0" name=""/>
        <dsp:cNvSpPr/>
      </dsp:nvSpPr>
      <dsp:spPr>
        <a:xfrm>
          <a:off x="1242" y="182126"/>
          <a:ext cx="4361384" cy="27694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5B366D-0A93-4BA5-B5E0-698E28368293}">
      <dsp:nvSpPr>
        <dsp:cNvPr id="0" name=""/>
        <dsp:cNvSpPr/>
      </dsp:nvSpPr>
      <dsp:spPr>
        <a:xfrm>
          <a:off x="485840" y="642494"/>
          <a:ext cx="4361384" cy="276947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4300" kern="1200"/>
            <a:t>Interesovanje dece</a:t>
          </a:r>
          <a:endParaRPr lang="en-US" sz="4300" kern="1200"/>
        </a:p>
      </dsp:txBody>
      <dsp:txXfrm>
        <a:off x="566955" y="723609"/>
        <a:ext cx="4199154" cy="2607249"/>
      </dsp:txXfrm>
    </dsp:sp>
    <dsp:sp modelId="{205E7D4A-B60F-46B1-8F67-189CAC91A1F3}">
      <dsp:nvSpPr>
        <dsp:cNvPr id="0" name=""/>
        <dsp:cNvSpPr/>
      </dsp:nvSpPr>
      <dsp:spPr>
        <a:xfrm>
          <a:off x="5331824" y="182126"/>
          <a:ext cx="4361384" cy="27694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9C07F2-AADF-451C-9555-C90F8AE95D7C}">
      <dsp:nvSpPr>
        <dsp:cNvPr id="0" name=""/>
        <dsp:cNvSpPr/>
      </dsp:nvSpPr>
      <dsp:spPr>
        <a:xfrm>
          <a:off x="5816422" y="642494"/>
          <a:ext cx="4361384" cy="276947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4300" kern="1200"/>
            <a:t>Zainteresovanost dece</a:t>
          </a:r>
          <a:endParaRPr lang="en-US" sz="4300" kern="1200"/>
        </a:p>
      </dsp:txBody>
      <dsp:txXfrm>
        <a:off x="5897537" y="723609"/>
        <a:ext cx="4199154" cy="260724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9359B8-ACE1-4FB1-9A49-1B4924AA77D6}">
      <dsp:nvSpPr>
        <dsp:cNvPr id="0" name=""/>
        <dsp:cNvSpPr/>
      </dsp:nvSpPr>
      <dsp:spPr>
        <a:xfrm>
          <a:off x="0" y="0"/>
          <a:ext cx="8143240" cy="79070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3500" kern="1200"/>
            <a:t>Materijali</a:t>
          </a:r>
          <a:endParaRPr lang="en-US" sz="3500" kern="1200"/>
        </a:p>
      </dsp:txBody>
      <dsp:txXfrm>
        <a:off x="23159" y="23159"/>
        <a:ext cx="7223196" cy="744384"/>
      </dsp:txXfrm>
    </dsp:sp>
    <dsp:sp modelId="{C91F43FC-8221-4A0C-9242-A45F51B36DD9}">
      <dsp:nvSpPr>
        <dsp:cNvPr id="0" name=""/>
        <dsp:cNvSpPr/>
      </dsp:nvSpPr>
      <dsp:spPr>
        <a:xfrm>
          <a:off x="681996" y="934466"/>
          <a:ext cx="8143240" cy="790702"/>
        </a:xfrm>
        <a:prstGeom prst="roundRect">
          <a:avLst>
            <a:gd name="adj" fmla="val 10000"/>
          </a:avLst>
        </a:prstGeom>
        <a:solidFill>
          <a:schemeClr val="accent2">
            <a:hueOff val="-2532698"/>
            <a:satOff val="5609"/>
            <a:lumOff val="7712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3500" kern="1200"/>
            <a:t>Sredstva</a:t>
          </a:r>
          <a:endParaRPr lang="en-US" sz="3500" kern="1200"/>
        </a:p>
      </dsp:txBody>
      <dsp:txXfrm>
        <a:off x="705155" y="957625"/>
        <a:ext cx="6900969" cy="744384"/>
      </dsp:txXfrm>
    </dsp:sp>
    <dsp:sp modelId="{E3A1929A-49C5-4D94-A0E8-9846192F0F52}">
      <dsp:nvSpPr>
        <dsp:cNvPr id="0" name=""/>
        <dsp:cNvSpPr/>
      </dsp:nvSpPr>
      <dsp:spPr>
        <a:xfrm>
          <a:off x="1353813" y="1868932"/>
          <a:ext cx="8143240" cy="790702"/>
        </a:xfrm>
        <a:prstGeom prst="roundRect">
          <a:avLst>
            <a:gd name="adj" fmla="val 10000"/>
          </a:avLst>
        </a:prstGeom>
        <a:solidFill>
          <a:schemeClr val="accent2">
            <a:hueOff val="-5065396"/>
            <a:satOff val="11218"/>
            <a:lumOff val="15425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3500" kern="1200"/>
            <a:t>Igračke</a:t>
          </a:r>
          <a:endParaRPr lang="en-US" sz="3500" kern="1200"/>
        </a:p>
      </dsp:txBody>
      <dsp:txXfrm>
        <a:off x="1376972" y="1892091"/>
        <a:ext cx="6911148" cy="744384"/>
      </dsp:txXfrm>
    </dsp:sp>
    <dsp:sp modelId="{77587C25-3DE3-4155-A19F-7B812EE1085F}">
      <dsp:nvSpPr>
        <dsp:cNvPr id="0" name=""/>
        <dsp:cNvSpPr/>
      </dsp:nvSpPr>
      <dsp:spPr>
        <a:xfrm>
          <a:off x="2035809" y="2803397"/>
          <a:ext cx="8143240" cy="790702"/>
        </a:xfrm>
        <a:prstGeom prst="roundRect">
          <a:avLst>
            <a:gd name="adj" fmla="val 10000"/>
          </a:avLst>
        </a:prstGeom>
        <a:solidFill>
          <a:schemeClr val="accent2">
            <a:hueOff val="-7598094"/>
            <a:satOff val="16827"/>
            <a:lumOff val="23137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3500" kern="1200"/>
            <a:t>Realni predmeti</a:t>
          </a:r>
          <a:endParaRPr lang="en-US" sz="3500" kern="1200"/>
        </a:p>
      </dsp:txBody>
      <dsp:txXfrm>
        <a:off x="2058968" y="2826556"/>
        <a:ext cx="6900969" cy="744384"/>
      </dsp:txXfrm>
    </dsp:sp>
    <dsp:sp modelId="{1CA24F1B-14E3-4409-84F0-377126AF4081}">
      <dsp:nvSpPr>
        <dsp:cNvPr id="0" name=""/>
        <dsp:cNvSpPr/>
      </dsp:nvSpPr>
      <dsp:spPr>
        <a:xfrm>
          <a:off x="7629283" y="605605"/>
          <a:ext cx="513956" cy="51395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7744923" y="605605"/>
        <a:ext cx="282676" cy="386752"/>
      </dsp:txXfrm>
    </dsp:sp>
    <dsp:sp modelId="{7808BD4E-0BCC-4010-9000-C34FBE854FB2}">
      <dsp:nvSpPr>
        <dsp:cNvPr id="0" name=""/>
        <dsp:cNvSpPr/>
      </dsp:nvSpPr>
      <dsp:spPr>
        <a:xfrm>
          <a:off x="8311280" y="1540071"/>
          <a:ext cx="513956" cy="51395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3873045"/>
            <a:satOff val="16156"/>
            <a:lumOff val="2434"/>
            <a:alphaOff val="0"/>
          </a:schemeClr>
        </a:solidFill>
        <a:ln w="12700" cap="flat" cmpd="sng" algn="in">
          <a:solidFill>
            <a:schemeClr val="accent2">
              <a:tint val="40000"/>
              <a:alpha val="90000"/>
              <a:hueOff val="-3873045"/>
              <a:satOff val="16156"/>
              <a:lumOff val="243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8426920" y="1540071"/>
        <a:ext cx="282676" cy="386752"/>
      </dsp:txXfrm>
    </dsp:sp>
    <dsp:sp modelId="{8AF3091A-1B9D-4AEB-BF97-FC04974337C0}">
      <dsp:nvSpPr>
        <dsp:cNvPr id="0" name=""/>
        <dsp:cNvSpPr/>
      </dsp:nvSpPr>
      <dsp:spPr>
        <a:xfrm>
          <a:off x="8983097" y="2474537"/>
          <a:ext cx="513956" cy="51395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7746090"/>
            <a:satOff val="32312"/>
            <a:lumOff val="4868"/>
            <a:alphaOff val="0"/>
          </a:schemeClr>
        </a:solidFill>
        <a:ln w="12700" cap="flat" cmpd="sng" algn="in">
          <a:solidFill>
            <a:schemeClr val="accent2">
              <a:tint val="40000"/>
              <a:alpha val="90000"/>
              <a:hueOff val="-7746090"/>
              <a:satOff val="32312"/>
              <a:lumOff val="486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9098737" y="2474537"/>
        <a:ext cx="282676" cy="38675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B22E68-51A2-4A9B-8DCF-89F769959895}">
      <dsp:nvSpPr>
        <dsp:cNvPr id="0" name=""/>
        <dsp:cNvSpPr/>
      </dsp:nvSpPr>
      <dsp:spPr>
        <a:xfrm>
          <a:off x="0" y="2555"/>
          <a:ext cx="818739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3998F5-D90B-462A-8DA6-95120F947350}">
      <dsp:nvSpPr>
        <dsp:cNvPr id="0" name=""/>
        <dsp:cNvSpPr/>
      </dsp:nvSpPr>
      <dsp:spPr>
        <a:xfrm>
          <a:off x="0" y="2555"/>
          <a:ext cx="8187396" cy="475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2200" b="1" i="0" kern="1200" baseline="0"/>
            <a:t>Jasle </a:t>
          </a:r>
          <a:endParaRPr lang="en-US" sz="2200" kern="1200"/>
        </a:p>
      </dsp:txBody>
      <dsp:txXfrm>
        <a:off x="0" y="2555"/>
        <a:ext cx="8187396" cy="475279"/>
      </dsp:txXfrm>
    </dsp:sp>
    <dsp:sp modelId="{1DAF3767-CFB5-4DE8-A201-0F92828590BC}">
      <dsp:nvSpPr>
        <dsp:cNvPr id="0" name=""/>
        <dsp:cNvSpPr/>
      </dsp:nvSpPr>
      <dsp:spPr>
        <a:xfrm>
          <a:off x="0" y="477834"/>
          <a:ext cx="818739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07C11D-33A9-4DDF-BBF7-5E7F523B3F0C}">
      <dsp:nvSpPr>
        <dsp:cNvPr id="0" name=""/>
        <dsp:cNvSpPr/>
      </dsp:nvSpPr>
      <dsp:spPr>
        <a:xfrm>
          <a:off x="0" y="477834"/>
          <a:ext cx="8187396" cy="475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2200" b="0" i="0" kern="1200" baseline="0"/>
            <a:t>Senzorna prostorna celina </a:t>
          </a:r>
          <a:endParaRPr lang="en-US" sz="2200" kern="1200"/>
        </a:p>
      </dsp:txBody>
      <dsp:txXfrm>
        <a:off x="0" y="477834"/>
        <a:ext cx="8187396" cy="475279"/>
      </dsp:txXfrm>
    </dsp:sp>
    <dsp:sp modelId="{4C885AB5-8F36-422A-97ED-A4CA2E3A7149}">
      <dsp:nvSpPr>
        <dsp:cNvPr id="0" name=""/>
        <dsp:cNvSpPr/>
      </dsp:nvSpPr>
      <dsp:spPr>
        <a:xfrm>
          <a:off x="0" y="953113"/>
          <a:ext cx="818739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176633-905C-4A12-9209-2C8CD04B0BEB}">
      <dsp:nvSpPr>
        <dsp:cNvPr id="0" name=""/>
        <dsp:cNvSpPr/>
      </dsp:nvSpPr>
      <dsp:spPr>
        <a:xfrm>
          <a:off x="0" y="953113"/>
          <a:ext cx="8187396" cy="475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2200" b="0" i="0" kern="1200" baseline="0"/>
            <a:t>Kinestetička prostorna celina </a:t>
          </a:r>
          <a:endParaRPr lang="en-US" sz="2200" kern="1200"/>
        </a:p>
      </dsp:txBody>
      <dsp:txXfrm>
        <a:off x="0" y="953113"/>
        <a:ext cx="8187396" cy="475279"/>
      </dsp:txXfrm>
    </dsp:sp>
    <dsp:sp modelId="{109214C1-29D1-4590-9FCF-F74441F97355}">
      <dsp:nvSpPr>
        <dsp:cNvPr id="0" name=""/>
        <dsp:cNvSpPr/>
      </dsp:nvSpPr>
      <dsp:spPr>
        <a:xfrm>
          <a:off x="0" y="1428392"/>
          <a:ext cx="818739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FAE4C3-143A-4F0F-B56F-1B2A35FF0E67}">
      <dsp:nvSpPr>
        <dsp:cNvPr id="0" name=""/>
        <dsp:cNvSpPr/>
      </dsp:nvSpPr>
      <dsp:spPr>
        <a:xfrm>
          <a:off x="0" y="1428392"/>
          <a:ext cx="8187396" cy="475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2200" b="1" i="0" kern="1200" baseline="0"/>
            <a:t>Jasle i vrtić </a:t>
          </a:r>
          <a:endParaRPr lang="en-US" sz="2200" kern="1200"/>
        </a:p>
      </dsp:txBody>
      <dsp:txXfrm>
        <a:off x="0" y="1428392"/>
        <a:ext cx="8187396" cy="475279"/>
      </dsp:txXfrm>
    </dsp:sp>
    <dsp:sp modelId="{9FF9AF21-D95E-48E8-94E3-68AB80ECCA14}">
      <dsp:nvSpPr>
        <dsp:cNvPr id="0" name=""/>
        <dsp:cNvSpPr/>
      </dsp:nvSpPr>
      <dsp:spPr>
        <a:xfrm>
          <a:off x="0" y="1903671"/>
          <a:ext cx="818739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6C890A-1E98-410F-A409-FE072F599948}">
      <dsp:nvSpPr>
        <dsp:cNvPr id="0" name=""/>
        <dsp:cNvSpPr/>
      </dsp:nvSpPr>
      <dsp:spPr>
        <a:xfrm>
          <a:off x="0" y="1903671"/>
          <a:ext cx="8187396" cy="475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2200" b="0" i="0" kern="1200" baseline="0"/>
            <a:t>Prostorna celina za konstruisanje </a:t>
          </a:r>
          <a:endParaRPr lang="en-US" sz="2200" kern="1200"/>
        </a:p>
      </dsp:txBody>
      <dsp:txXfrm>
        <a:off x="0" y="1903671"/>
        <a:ext cx="8187396" cy="475279"/>
      </dsp:txXfrm>
    </dsp:sp>
    <dsp:sp modelId="{086FD1D4-C9FD-47FE-B93F-160161CF3D8A}">
      <dsp:nvSpPr>
        <dsp:cNvPr id="0" name=""/>
        <dsp:cNvSpPr/>
      </dsp:nvSpPr>
      <dsp:spPr>
        <a:xfrm>
          <a:off x="0" y="2378950"/>
          <a:ext cx="818739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11EDF1-1908-4C9C-A1BA-F9AD15EFE368}">
      <dsp:nvSpPr>
        <dsp:cNvPr id="0" name=""/>
        <dsp:cNvSpPr/>
      </dsp:nvSpPr>
      <dsp:spPr>
        <a:xfrm>
          <a:off x="0" y="2378950"/>
          <a:ext cx="8187396" cy="475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2200" b="0" i="0" kern="1200" baseline="0"/>
            <a:t>Prostorna celina za simboličku igru </a:t>
          </a:r>
          <a:endParaRPr lang="en-US" sz="2200" kern="1200"/>
        </a:p>
      </dsp:txBody>
      <dsp:txXfrm>
        <a:off x="0" y="2378950"/>
        <a:ext cx="8187396" cy="475279"/>
      </dsp:txXfrm>
    </dsp:sp>
    <dsp:sp modelId="{BA48A340-8F8F-488D-824E-335DBC7C0A84}">
      <dsp:nvSpPr>
        <dsp:cNvPr id="0" name=""/>
        <dsp:cNvSpPr/>
      </dsp:nvSpPr>
      <dsp:spPr>
        <a:xfrm>
          <a:off x="0" y="2854230"/>
          <a:ext cx="818739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0FD102-49E5-40D3-B687-76A1094C4B05}">
      <dsp:nvSpPr>
        <dsp:cNvPr id="0" name=""/>
        <dsp:cNvSpPr/>
      </dsp:nvSpPr>
      <dsp:spPr>
        <a:xfrm>
          <a:off x="0" y="2854230"/>
          <a:ext cx="8187396" cy="475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200" b="0" i="0" kern="1200" baseline="0"/>
            <a:t>Prostorna celina za vizuelne umetnosti </a:t>
          </a:r>
          <a:endParaRPr lang="en-US" sz="2200" kern="1200"/>
        </a:p>
      </dsp:txBody>
      <dsp:txXfrm>
        <a:off x="0" y="2854230"/>
        <a:ext cx="8187396" cy="475279"/>
      </dsp:txXfrm>
    </dsp:sp>
    <dsp:sp modelId="{8E1501E5-CA4D-40DD-B057-B7B04EEAB0FD}">
      <dsp:nvSpPr>
        <dsp:cNvPr id="0" name=""/>
        <dsp:cNvSpPr/>
      </dsp:nvSpPr>
      <dsp:spPr>
        <a:xfrm>
          <a:off x="0" y="3329509"/>
          <a:ext cx="818739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13D1E4-9169-4FA2-9007-4053B4CA7162}">
      <dsp:nvSpPr>
        <dsp:cNvPr id="0" name=""/>
        <dsp:cNvSpPr/>
      </dsp:nvSpPr>
      <dsp:spPr>
        <a:xfrm>
          <a:off x="0" y="3329509"/>
          <a:ext cx="8187396" cy="475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2200" b="0" i="0" kern="1200" baseline="0"/>
            <a:t>Literarna prostorna celina </a:t>
          </a:r>
          <a:endParaRPr lang="en-US" sz="2200" kern="1200"/>
        </a:p>
      </dsp:txBody>
      <dsp:txXfrm>
        <a:off x="0" y="3329509"/>
        <a:ext cx="8187396" cy="475279"/>
      </dsp:txXfrm>
    </dsp:sp>
    <dsp:sp modelId="{FA534F3E-A55F-4753-9B6E-8EC4EA333AC5}">
      <dsp:nvSpPr>
        <dsp:cNvPr id="0" name=""/>
        <dsp:cNvSpPr/>
      </dsp:nvSpPr>
      <dsp:spPr>
        <a:xfrm>
          <a:off x="0" y="3804788"/>
          <a:ext cx="818739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0A1658-5B60-4F8E-87FB-88EA6E707B9E}">
      <dsp:nvSpPr>
        <dsp:cNvPr id="0" name=""/>
        <dsp:cNvSpPr/>
      </dsp:nvSpPr>
      <dsp:spPr>
        <a:xfrm>
          <a:off x="0" y="3804788"/>
          <a:ext cx="8187396" cy="475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2200" b="0" i="0" kern="1200" baseline="0"/>
            <a:t>Prostorna celina za osamljivanje i skrivanje </a:t>
          </a:r>
          <a:endParaRPr lang="en-US" sz="2200" kern="1200"/>
        </a:p>
      </dsp:txBody>
      <dsp:txXfrm>
        <a:off x="0" y="3804788"/>
        <a:ext cx="8187396" cy="475279"/>
      </dsp:txXfrm>
    </dsp:sp>
    <dsp:sp modelId="{40F0800B-0D7E-4691-8210-8960B9733D57}">
      <dsp:nvSpPr>
        <dsp:cNvPr id="0" name=""/>
        <dsp:cNvSpPr/>
      </dsp:nvSpPr>
      <dsp:spPr>
        <a:xfrm>
          <a:off x="0" y="4280067"/>
          <a:ext cx="818739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C5784A-7212-4AB9-B482-88C8FCE74950}">
      <dsp:nvSpPr>
        <dsp:cNvPr id="0" name=""/>
        <dsp:cNvSpPr/>
      </dsp:nvSpPr>
      <dsp:spPr>
        <a:xfrm>
          <a:off x="0" y="4280067"/>
          <a:ext cx="8187396" cy="475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2200" b="0" i="0" kern="1200" baseline="0" dirty="0"/>
            <a:t>Radionica senke </a:t>
          </a:r>
          <a:endParaRPr lang="en-US" sz="2200" kern="1200" dirty="0"/>
        </a:p>
      </dsp:txBody>
      <dsp:txXfrm>
        <a:off x="0" y="4280067"/>
        <a:ext cx="8187396" cy="475279"/>
      </dsp:txXfrm>
    </dsp:sp>
    <dsp:sp modelId="{30F70B9B-DAAB-4F77-B34C-7DF9BBCE8787}">
      <dsp:nvSpPr>
        <dsp:cNvPr id="0" name=""/>
        <dsp:cNvSpPr/>
      </dsp:nvSpPr>
      <dsp:spPr>
        <a:xfrm>
          <a:off x="0" y="4755346"/>
          <a:ext cx="818739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138B8E-DB82-436A-B40E-28935AC7AF82}">
      <dsp:nvSpPr>
        <dsp:cNvPr id="0" name=""/>
        <dsp:cNvSpPr/>
      </dsp:nvSpPr>
      <dsp:spPr>
        <a:xfrm>
          <a:off x="0" y="4755346"/>
          <a:ext cx="8187396" cy="475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2200" b="0" i="0" kern="1200" baseline="0" dirty="0"/>
            <a:t>	</a:t>
          </a:r>
          <a:endParaRPr lang="en-US" sz="2200" kern="1200" dirty="0"/>
        </a:p>
      </dsp:txBody>
      <dsp:txXfrm>
        <a:off x="0" y="4755346"/>
        <a:ext cx="8187396" cy="47527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0EA8F4-4AD2-4753-B67D-85A92593F537}">
      <dsp:nvSpPr>
        <dsp:cNvPr id="0" name=""/>
        <dsp:cNvSpPr/>
      </dsp:nvSpPr>
      <dsp:spPr>
        <a:xfrm>
          <a:off x="2473031" y="0"/>
          <a:ext cx="5232986" cy="5232986"/>
        </a:xfrm>
        <a:prstGeom prst="diamond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609C83-F476-4DCC-B93A-AD25C43101E4}">
      <dsp:nvSpPr>
        <dsp:cNvPr id="0" name=""/>
        <dsp:cNvSpPr/>
      </dsp:nvSpPr>
      <dsp:spPr>
        <a:xfrm>
          <a:off x="2970165" y="497133"/>
          <a:ext cx="2040864" cy="204086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2000" kern="1200"/>
            <a:t>Odnosi  i delanje</a:t>
          </a:r>
          <a:endParaRPr lang="en-US" sz="2000" kern="1200"/>
        </a:p>
      </dsp:txBody>
      <dsp:txXfrm>
        <a:off x="3069792" y="596760"/>
        <a:ext cx="1841610" cy="1841610"/>
      </dsp:txXfrm>
    </dsp:sp>
    <dsp:sp modelId="{1A71FF2A-2E18-49FF-BCE0-545FE358B0BA}">
      <dsp:nvSpPr>
        <dsp:cNvPr id="0" name=""/>
        <dsp:cNvSpPr/>
      </dsp:nvSpPr>
      <dsp:spPr>
        <a:xfrm>
          <a:off x="5168019" y="497133"/>
          <a:ext cx="2040864" cy="2040864"/>
        </a:xfrm>
        <a:prstGeom prst="roundRect">
          <a:avLst/>
        </a:prstGeom>
        <a:solidFill>
          <a:schemeClr val="accent2">
            <a:hueOff val="-2532698"/>
            <a:satOff val="5609"/>
            <a:lumOff val="7712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2000" kern="1200" dirty="0"/>
            <a:t>Vrste aktivnosti u GU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2000" kern="1200" dirty="0"/>
            <a:t> (rutine, rituali, autentični događaji…)</a:t>
          </a:r>
          <a:endParaRPr lang="en-US" sz="2000" kern="1200" dirty="0"/>
        </a:p>
      </dsp:txBody>
      <dsp:txXfrm>
        <a:off x="5267646" y="596760"/>
        <a:ext cx="1841610" cy="1841610"/>
      </dsp:txXfrm>
    </dsp:sp>
    <dsp:sp modelId="{BEA43B2E-F1BD-40E1-B131-B834F9EC4981}">
      <dsp:nvSpPr>
        <dsp:cNvPr id="0" name=""/>
        <dsp:cNvSpPr/>
      </dsp:nvSpPr>
      <dsp:spPr>
        <a:xfrm>
          <a:off x="2970165" y="2694987"/>
          <a:ext cx="2040864" cy="2040864"/>
        </a:xfrm>
        <a:prstGeom prst="roundRect">
          <a:avLst/>
        </a:prstGeom>
        <a:solidFill>
          <a:schemeClr val="accent2">
            <a:hueOff val="-5065396"/>
            <a:satOff val="11218"/>
            <a:lumOff val="15425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2000" kern="1200"/>
            <a:t>Igra (vrste igara)</a:t>
          </a:r>
          <a:endParaRPr lang="en-US" sz="2000" kern="1200"/>
        </a:p>
      </dsp:txBody>
      <dsp:txXfrm>
        <a:off x="3069792" y="2794614"/>
        <a:ext cx="1841610" cy="1841610"/>
      </dsp:txXfrm>
    </dsp:sp>
    <dsp:sp modelId="{B5B9D8D8-AC4A-4FF0-BF1A-30AF2BBA6870}">
      <dsp:nvSpPr>
        <dsp:cNvPr id="0" name=""/>
        <dsp:cNvSpPr/>
      </dsp:nvSpPr>
      <dsp:spPr>
        <a:xfrm>
          <a:off x="5168019" y="2694987"/>
          <a:ext cx="2040864" cy="2040864"/>
        </a:xfrm>
        <a:prstGeom prst="roundRect">
          <a:avLst/>
        </a:prstGeom>
        <a:solidFill>
          <a:schemeClr val="accent2">
            <a:hueOff val="-7598094"/>
            <a:satOff val="16827"/>
            <a:lumOff val="23137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2000" kern="1200"/>
            <a:t>Planirane situacije učenja </a:t>
          </a:r>
          <a:endParaRPr lang="en-US" sz="2000" kern="1200"/>
        </a:p>
      </dsp:txBody>
      <dsp:txXfrm>
        <a:off x="5267646" y="2794614"/>
        <a:ext cx="1841610" cy="18416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2">
  <dgm:title val=""/>
  <dgm:desc val=""/>
  <dgm:catLst>
    <dgm:cat type="process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/>
    </dgm:varLst>
    <dgm:choose name="Name0">
      <dgm:if name="Name1" func="var" arg="dir" op="equ" val="norm">
        <dgm:alg type="snake">
          <dgm:param type="grDir" val="tL"/>
          <dgm:param type="flowDir" val="col"/>
          <dgm:param type="contDir" val="revDir"/>
        </dgm:alg>
      </dgm:if>
      <dgm:else name="Name2">
        <dgm:alg type="snake">
          <dgm:param type="grDir" val="tR"/>
          <dgm:param type="flowDir" val="col"/>
          <dgm:param type="contDir" val="revDi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firstNode" refType="w"/>
      <dgm:constr type="w" for="ch" forName="lastNode" refType="w" refFor="ch" refForName="firstNode" op="equ"/>
      <dgm:constr type="w" for="ch" forName="middleNode" refType="w" refFor="ch" refForName="firstNode" op="equ"/>
      <dgm:constr type="h" for="ch" ptType="sibTrans" refType="w" refFor="ch" refForName="middleNode" op="equ" fact="0.35"/>
      <dgm:constr type="sp" refType="w" refFor="ch" refForName="middleNode" fact="0.5"/>
      <dgm:constr type="connDist" for="des" ptType="sibTrans" op="equ"/>
      <dgm:constr type="primFontSz" for="ch" forName="firstNode" val="65"/>
      <dgm:constr type="primFontSz" for="ch" forName="lastNode" refType="primFontSz" refFor="ch" refForName="firstNode" op="equ"/>
      <dgm:constr type="primFontSz" for="des" forName="shape" val="65"/>
      <dgm:constr type="primFontSz" for="des" forName="shape" refType="primFontSz" refFor="ch" refForName="firstNode" op="lte"/>
      <dgm:constr type="primFontSz" for="des" forName="shape" refType="primFontSz" refFor="ch" refForName="lastNode" op="lte"/>
    </dgm:constrLst>
    <dgm:ruleLst/>
    <dgm:forEach name="Name3" axis="ch" ptType="node">
      <dgm:choose name="Name4">
        <dgm:if name="Name5" axis="self" ptType="node" func="pos" op="equ" val="1">
          <dgm:layoutNode name="fir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if name="Name6" axis="self" ptType="node" func="revPos" op="equ" val="1">
          <dgm:layoutNode name="la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else name="Name7">
          <dgm:layoutNode name="middleNod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  <dgm:constr type="w" for="ch" forName="padding" refType="w"/>
              <dgm:constr type="h" for="ch" forName="padding" refType="h"/>
              <dgm:constr type="w" for="ch" forName="shape" refType="w" fact="0.667"/>
              <dgm:constr type="h" for="ch" forName="shape" refType="h" fact="0.667"/>
              <dgm:constr type="ctrX" for="ch" forName="shape" refType="w" fact="0.5"/>
              <dgm:constr type="ctrY" for="ch" forName="shape" refType="h" fact="0.5"/>
            </dgm:constrLst>
            <dgm:ruleLst/>
            <dgm:layoutNode name="padding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shape">
              <dgm:varLst>
                <dgm:bulletEnabled val="1"/>
              </dgm:varLst>
              <dgm:alg type="tx">
                <dgm:param type="txAnchorVertCh" val="mid"/>
              </dgm:alg>
              <dgm:shape xmlns:r="http://schemas.openxmlformats.org/officeDocument/2006/relationships" type="ellipse" r:blip="">
                <dgm:adjLst/>
              </dgm:shape>
              <dgm:presOf axis="desOrSelf" ptType="node"/>
              <dgm:constrLst>
                <dgm:constr type="h" refType="w"/>
                <dgm:constr type="tMarg" refType="primFontSz" fact="0.1"/>
                <dgm:constr type="bMarg" refType="primFontSz" fact="0.1"/>
                <dgm:constr type="lMarg" refType="primFontSz" fact="0.1"/>
                <dgm:constr type="r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  <dgm:forEach name="Name8" axis="followSib" ptType="sibTrans" cnt="1">
        <dgm:layoutNode name="sibTrans">
          <dgm:choose name="Name9">
            <dgm:if name="Name10" func="var" arg="dir" op="equ" val="norm">
              <dgm:choose name="Name11">
                <dgm:if name="Name12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3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4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if>
            <dgm:else name="Name15">
              <dgm:choose name="Name16">
                <dgm:if name="Name17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8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9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else>
          </dgm:choose>
          <dgm:shape xmlns:r="http://schemas.openxmlformats.org/officeDocument/2006/relationships" rot="90" type="triangle" r:blip="">
            <dgm:adjLst/>
          </dgm:shape>
          <dgm:presOf axis="self"/>
          <dgm:constrLst>
            <dgm:constr type="w" refType="h"/>
            <dgm:constr type="connDist"/>
            <dgm:constr type="begPad" refType="connDist" fact="0.25"/>
            <dgm:constr type="endPad" refType="connDist" fact="0.22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9B8EE74-40B5-4D07-9117-008E6E474D5A}" type="datetimeFigureOut">
              <a:rPr lang="sr-Latn-RS" smtClean="0"/>
              <a:t>4.3.2022.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E3C98CF-4F3E-47F7-8F20-ABB530FE9A76}" type="slidenum">
              <a:rPr lang="sr-Latn-RS" smtClean="0"/>
              <a:t>‹#›</a:t>
            </a:fld>
            <a:endParaRPr lang="sr-Latn-RS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78650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8EE74-40B5-4D07-9117-008E6E474D5A}" type="datetimeFigureOut">
              <a:rPr lang="sr-Latn-RS" smtClean="0"/>
              <a:t>4.3.2022.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C98CF-4F3E-47F7-8F20-ABB530FE9A76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952245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8EE74-40B5-4D07-9117-008E6E474D5A}" type="datetimeFigureOut">
              <a:rPr lang="sr-Latn-RS" smtClean="0"/>
              <a:t>4.3.2022.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C98CF-4F3E-47F7-8F20-ABB530FE9A76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856146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8EE74-40B5-4D07-9117-008E6E474D5A}" type="datetimeFigureOut">
              <a:rPr lang="sr-Latn-RS" smtClean="0"/>
              <a:t>4.3.2022.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C98CF-4F3E-47F7-8F20-ABB530FE9A76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4088781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C9B8EE74-40B5-4D07-9117-008E6E474D5A}" type="datetimeFigureOut">
              <a:rPr lang="sr-Latn-RS" smtClean="0"/>
              <a:t>4.3.2022.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BE3C98CF-4F3E-47F7-8F20-ABB530FE9A76}" type="slidenum">
              <a:rPr lang="sr-Latn-RS" smtClean="0"/>
              <a:t>‹#›</a:t>
            </a:fld>
            <a:endParaRPr lang="sr-Latn-RS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6134161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8EE74-40B5-4D07-9117-008E6E474D5A}" type="datetimeFigureOut">
              <a:rPr lang="sr-Latn-RS" smtClean="0"/>
              <a:t>4.3.2022.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C98CF-4F3E-47F7-8F20-ABB530FE9A76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2842173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8EE74-40B5-4D07-9117-008E6E474D5A}" type="datetimeFigureOut">
              <a:rPr lang="sr-Latn-RS" smtClean="0"/>
              <a:t>4.3.2022.</a:t>
            </a:fld>
            <a:endParaRPr lang="sr-Latn-R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C98CF-4F3E-47F7-8F20-ABB530FE9A76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2741916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8EE74-40B5-4D07-9117-008E6E474D5A}" type="datetimeFigureOut">
              <a:rPr lang="sr-Latn-RS" smtClean="0"/>
              <a:t>4.3.2022.</a:t>
            </a:fld>
            <a:endParaRPr lang="sr-Latn-R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C98CF-4F3E-47F7-8F20-ABB530FE9A76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738571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8EE74-40B5-4D07-9117-008E6E474D5A}" type="datetimeFigureOut">
              <a:rPr lang="sr-Latn-RS" smtClean="0"/>
              <a:t>4.3.2022.</a:t>
            </a:fld>
            <a:endParaRPr lang="sr-Latn-R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C98CF-4F3E-47F7-8F20-ABB530FE9A76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630456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C9B8EE74-40B5-4D07-9117-008E6E474D5A}" type="datetimeFigureOut">
              <a:rPr lang="sr-Latn-RS" smtClean="0"/>
              <a:t>4.3.2022.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BE3C98CF-4F3E-47F7-8F20-ABB530FE9A76}" type="slidenum">
              <a:rPr lang="sr-Latn-RS" smtClean="0"/>
              <a:t>‹#›</a:t>
            </a:fld>
            <a:endParaRPr lang="sr-Latn-RS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747346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C9B8EE74-40B5-4D07-9117-008E6E474D5A}" type="datetimeFigureOut">
              <a:rPr lang="sr-Latn-RS" smtClean="0"/>
              <a:t>4.3.2022.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BE3C98CF-4F3E-47F7-8F20-ABB530FE9A76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774394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C9B8EE74-40B5-4D07-9117-008E6E474D5A}" type="datetimeFigureOut">
              <a:rPr lang="sr-Latn-RS" smtClean="0"/>
              <a:t>4.3.2022.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E3C98CF-4F3E-47F7-8F20-ABB530FE9A76}" type="slidenum">
              <a:rPr lang="sr-Latn-RS" smtClean="0"/>
              <a:t>‹#›</a:t>
            </a:fld>
            <a:endParaRPr lang="sr-Latn-RS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813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r-Latn-RS" sz="7200" dirty="0"/>
              <a:t>Integrisana Metodička praksa </a:t>
            </a:r>
            <a:br>
              <a:rPr lang="sr-Latn-RS" sz="7200" dirty="0"/>
            </a:br>
            <a:r>
              <a:rPr lang="sr-Latn-RS" sz="7200" dirty="0"/>
              <a:t>upoznavanja okoline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sr-Latn-RS" dirty="0"/>
              <a:t>Prof. dr </a:t>
            </a:r>
            <a:r>
              <a:rPr lang="sr-Latn-RS" dirty="0" err="1"/>
              <a:t>Otilia</a:t>
            </a:r>
            <a:r>
              <a:rPr lang="sr-Latn-RS" dirty="0"/>
              <a:t> Veliš</a:t>
            </a:r>
            <a:r>
              <a:rPr lang="en-US" dirty="0"/>
              <a:t>e</a:t>
            </a:r>
            <a:r>
              <a:rPr lang="sr-Latn-RS" dirty="0"/>
              <a:t>k-</a:t>
            </a:r>
            <a:r>
              <a:rPr lang="sr-Latn-RS" dirty="0" err="1"/>
              <a:t>Braško</a:t>
            </a:r>
            <a:endParaRPr lang="sr-Latn-RS" dirty="0"/>
          </a:p>
          <a:p>
            <a:r>
              <a:rPr lang="en-US" dirty="0"/>
              <a:t>V</a:t>
            </a:r>
            <a:r>
              <a:rPr lang="sr-Latn-RS" dirty="0"/>
              <a:t>ŠSSOV </a:t>
            </a:r>
            <a:r>
              <a:rPr lang="en-US" dirty="0"/>
              <a:t>Novi sad, </a:t>
            </a:r>
            <a:r>
              <a:rPr lang="sr-Latn-RS" dirty="0"/>
              <a:t>202</a:t>
            </a:r>
            <a:r>
              <a:rPr lang="en-US" dirty="0"/>
              <a:t>2</a:t>
            </a:r>
            <a:r>
              <a:rPr lang="sr-Latn-R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675921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3582E92-8040-4738-AB2F-A4E18BEB5A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651753-4156-466B-9166-9BD4FC7EDB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92" r="8744" b="1"/>
          <a:stretch/>
        </p:blipFill>
        <p:spPr>
          <a:xfrm>
            <a:off x="20" y="2"/>
            <a:ext cx="12188930" cy="6290396"/>
          </a:xfrm>
          <a:custGeom>
            <a:avLst/>
            <a:gdLst/>
            <a:ahLst/>
            <a:cxnLst/>
            <a:rect l="l" t="t" r="r" b="b"/>
            <a:pathLst>
              <a:path w="12188950" h="6290396">
                <a:moveTo>
                  <a:pt x="0" y="0"/>
                </a:moveTo>
                <a:lnTo>
                  <a:pt x="12188950" y="0"/>
                </a:lnTo>
                <a:lnTo>
                  <a:pt x="12188950" y="5404571"/>
                </a:lnTo>
                <a:lnTo>
                  <a:pt x="12188950" y="6115506"/>
                </a:lnTo>
                <a:lnTo>
                  <a:pt x="12177524" y="6115771"/>
                </a:lnTo>
                <a:lnTo>
                  <a:pt x="12117200" y="6123709"/>
                </a:lnTo>
                <a:lnTo>
                  <a:pt x="12064812" y="6134821"/>
                </a:lnTo>
                <a:lnTo>
                  <a:pt x="12018774" y="6149109"/>
                </a:lnTo>
                <a:lnTo>
                  <a:pt x="11977500" y="6164984"/>
                </a:lnTo>
                <a:lnTo>
                  <a:pt x="11940988" y="6184034"/>
                </a:lnTo>
                <a:lnTo>
                  <a:pt x="11902888" y="6203084"/>
                </a:lnTo>
                <a:lnTo>
                  <a:pt x="11864788" y="6222134"/>
                </a:lnTo>
                <a:lnTo>
                  <a:pt x="11828274" y="6238009"/>
                </a:lnTo>
                <a:lnTo>
                  <a:pt x="11787000" y="6253884"/>
                </a:lnTo>
                <a:lnTo>
                  <a:pt x="11740962" y="6269759"/>
                </a:lnTo>
                <a:lnTo>
                  <a:pt x="11688574" y="6280871"/>
                </a:lnTo>
                <a:lnTo>
                  <a:pt x="11628250" y="6287221"/>
                </a:lnTo>
                <a:lnTo>
                  <a:pt x="11559988" y="6290396"/>
                </a:lnTo>
                <a:lnTo>
                  <a:pt x="11491724" y="6287221"/>
                </a:lnTo>
                <a:lnTo>
                  <a:pt x="11431400" y="6280871"/>
                </a:lnTo>
                <a:lnTo>
                  <a:pt x="11379012" y="6269759"/>
                </a:lnTo>
                <a:lnTo>
                  <a:pt x="11332974" y="6253884"/>
                </a:lnTo>
                <a:lnTo>
                  <a:pt x="11291700" y="6238009"/>
                </a:lnTo>
                <a:lnTo>
                  <a:pt x="11255188" y="6222134"/>
                </a:lnTo>
                <a:lnTo>
                  <a:pt x="11217088" y="6203084"/>
                </a:lnTo>
                <a:lnTo>
                  <a:pt x="11178988" y="6184034"/>
                </a:lnTo>
                <a:lnTo>
                  <a:pt x="11142474" y="6164984"/>
                </a:lnTo>
                <a:lnTo>
                  <a:pt x="11101200" y="6149109"/>
                </a:lnTo>
                <a:lnTo>
                  <a:pt x="11055162" y="6134821"/>
                </a:lnTo>
                <a:lnTo>
                  <a:pt x="11002774" y="6123709"/>
                </a:lnTo>
                <a:lnTo>
                  <a:pt x="10942450" y="6115771"/>
                </a:lnTo>
                <a:lnTo>
                  <a:pt x="10874188" y="6114184"/>
                </a:lnTo>
                <a:lnTo>
                  <a:pt x="10805924" y="6115771"/>
                </a:lnTo>
                <a:lnTo>
                  <a:pt x="10745600" y="6123709"/>
                </a:lnTo>
                <a:lnTo>
                  <a:pt x="10693212" y="6134821"/>
                </a:lnTo>
                <a:lnTo>
                  <a:pt x="10647174" y="6149109"/>
                </a:lnTo>
                <a:lnTo>
                  <a:pt x="10605900" y="6164984"/>
                </a:lnTo>
                <a:lnTo>
                  <a:pt x="10569388" y="6184034"/>
                </a:lnTo>
                <a:lnTo>
                  <a:pt x="10531288" y="6203084"/>
                </a:lnTo>
                <a:lnTo>
                  <a:pt x="10493188" y="6222134"/>
                </a:lnTo>
                <a:lnTo>
                  <a:pt x="10456674" y="6238009"/>
                </a:lnTo>
                <a:lnTo>
                  <a:pt x="10415400" y="6253884"/>
                </a:lnTo>
                <a:lnTo>
                  <a:pt x="10369362" y="6269759"/>
                </a:lnTo>
                <a:lnTo>
                  <a:pt x="10316974" y="6280871"/>
                </a:lnTo>
                <a:lnTo>
                  <a:pt x="10256650" y="6287221"/>
                </a:lnTo>
                <a:lnTo>
                  <a:pt x="10188388" y="6290396"/>
                </a:lnTo>
                <a:lnTo>
                  <a:pt x="10120124" y="6287221"/>
                </a:lnTo>
                <a:lnTo>
                  <a:pt x="10059800" y="6280871"/>
                </a:lnTo>
                <a:lnTo>
                  <a:pt x="10007412" y="6269759"/>
                </a:lnTo>
                <a:lnTo>
                  <a:pt x="9961374" y="6253884"/>
                </a:lnTo>
                <a:lnTo>
                  <a:pt x="9920100" y="6238009"/>
                </a:lnTo>
                <a:lnTo>
                  <a:pt x="9883588" y="6222134"/>
                </a:lnTo>
                <a:lnTo>
                  <a:pt x="9845488" y="6203084"/>
                </a:lnTo>
                <a:lnTo>
                  <a:pt x="9807388" y="6184034"/>
                </a:lnTo>
                <a:lnTo>
                  <a:pt x="9770874" y="6164984"/>
                </a:lnTo>
                <a:lnTo>
                  <a:pt x="9729600" y="6149109"/>
                </a:lnTo>
                <a:lnTo>
                  <a:pt x="9683562" y="6134821"/>
                </a:lnTo>
                <a:lnTo>
                  <a:pt x="9631174" y="6123709"/>
                </a:lnTo>
                <a:lnTo>
                  <a:pt x="9570850" y="6115771"/>
                </a:lnTo>
                <a:lnTo>
                  <a:pt x="9502588" y="6114184"/>
                </a:lnTo>
                <a:lnTo>
                  <a:pt x="9434324" y="6115771"/>
                </a:lnTo>
                <a:lnTo>
                  <a:pt x="9374000" y="6123709"/>
                </a:lnTo>
                <a:lnTo>
                  <a:pt x="9321612" y="6134821"/>
                </a:lnTo>
                <a:lnTo>
                  <a:pt x="9275574" y="6149109"/>
                </a:lnTo>
                <a:lnTo>
                  <a:pt x="9234300" y="6164984"/>
                </a:lnTo>
                <a:lnTo>
                  <a:pt x="9197788" y="6184034"/>
                </a:lnTo>
                <a:lnTo>
                  <a:pt x="9159688" y="6203084"/>
                </a:lnTo>
                <a:lnTo>
                  <a:pt x="9121588" y="6222134"/>
                </a:lnTo>
                <a:lnTo>
                  <a:pt x="9085074" y="6238009"/>
                </a:lnTo>
                <a:lnTo>
                  <a:pt x="9043800" y="6253884"/>
                </a:lnTo>
                <a:lnTo>
                  <a:pt x="8997762" y="6269759"/>
                </a:lnTo>
                <a:lnTo>
                  <a:pt x="8945374" y="6280871"/>
                </a:lnTo>
                <a:lnTo>
                  <a:pt x="8885050" y="6287221"/>
                </a:lnTo>
                <a:lnTo>
                  <a:pt x="8818374" y="6290396"/>
                </a:lnTo>
                <a:lnTo>
                  <a:pt x="8748524" y="6287221"/>
                </a:lnTo>
                <a:lnTo>
                  <a:pt x="8688200" y="6280871"/>
                </a:lnTo>
                <a:lnTo>
                  <a:pt x="8635812" y="6269759"/>
                </a:lnTo>
                <a:lnTo>
                  <a:pt x="8589774" y="6253884"/>
                </a:lnTo>
                <a:lnTo>
                  <a:pt x="8548500" y="6238009"/>
                </a:lnTo>
                <a:lnTo>
                  <a:pt x="8511988" y="6222134"/>
                </a:lnTo>
                <a:lnTo>
                  <a:pt x="8473888" y="6203084"/>
                </a:lnTo>
                <a:lnTo>
                  <a:pt x="8435788" y="6184034"/>
                </a:lnTo>
                <a:lnTo>
                  <a:pt x="8399274" y="6164984"/>
                </a:lnTo>
                <a:lnTo>
                  <a:pt x="8358001" y="6149109"/>
                </a:lnTo>
                <a:lnTo>
                  <a:pt x="8311963" y="6134821"/>
                </a:lnTo>
                <a:lnTo>
                  <a:pt x="8259576" y="6123709"/>
                </a:lnTo>
                <a:lnTo>
                  <a:pt x="8199251" y="6115771"/>
                </a:lnTo>
                <a:lnTo>
                  <a:pt x="8130989" y="6114184"/>
                </a:lnTo>
                <a:lnTo>
                  <a:pt x="8062726" y="6115771"/>
                </a:lnTo>
                <a:lnTo>
                  <a:pt x="8002401" y="6123709"/>
                </a:lnTo>
                <a:lnTo>
                  <a:pt x="7950014" y="6134821"/>
                </a:lnTo>
                <a:lnTo>
                  <a:pt x="7903976" y="6149109"/>
                </a:lnTo>
                <a:lnTo>
                  <a:pt x="7862701" y="6164984"/>
                </a:lnTo>
                <a:lnTo>
                  <a:pt x="7826189" y="6184034"/>
                </a:lnTo>
                <a:lnTo>
                  <a:pt x="7749989" y="6222134"/>
                </a:lnTo>
                <a:lnTo>
                  <a:pt x="7713476" y="6238009"/>
                </a:lnTo>
                <a:lnTo>
                  <a:pt x="7672201" y="6253884"/>
                </a:lnTo>
                <a:lnTo>
                  <a:pt x="7626164" y="6269759"/>
                </a:lnTo>
                <a:lnTo>
                  <a:pt x="7573776" y="6280871"/>
                </a:lnTo>
                <a:lnTo>
                  <a:pt x="7513451" y="6287221"/>
                </a:lnTo>
                <a:lnTo>
                  <a:pt x="7445189" y="6290396"/>
                </a:lnTo>
                <a:lnTo>
                  <a:pt x="7376926" y="6287221"/>
                </a:lnTo>
                <a:lnTo>
                  <a:pt x="7316601" y="6280871"/>
                </a:lnTo>
                <a:lnTo>
                  <a:pt x="7264214" y="6269758"/>
                </a:lnTo>
                <a:lnTo>
                  <a:pt x="7218176" y="6253883"/>
                </a:lnTo>
                <a:lnTo>
                  <a:pt x="7176901" y="6238008"/>
                </a:lnTo>
                <a:lnTo>
                  <a:pt x="7140389" y="6222133"/>
                </a:lnTo>
                <a:lnTo>
                  <a:pt x="7102289" y="6203083"/>
                </a:lnTo>
                <a:lnTo>
                  <a:pt x="7064189" y="6184033"/>
                </a:lnTo>
                <a:lnTo>
                  <a:pt x="7027676" y="6164983"/>
                </a:lnTo>
                <a:lnTo>
                  <a:pt x="6986401" y="6149108"/>
                </a:lnTo>
                <a:lnTo>
                  <a:pt x="6940364" y="6134821"/>
                </a:lnTo>
                <a:lnTo>
                  <a:pt x="6887976" y="6123708"/>
                </a:lnTo>
                <a:lnTo>
                  <a:pt x="6827651" y="6115771"/>
                </a:lnTo>
                <a:lnTo>
                  <a:pt x="6763849" y="6114287"/>
                </a:lnTo>
                <a:lnTo>
                  <a:pt x="6700089" y="6115770"/>
                </a:lnTo>
                <a:lnTo>
                  <a:pt x="6639764" y="6123707"/>
                </a:lnTo>
                <a:lnTo>
                  <a:pt x="6587377" y="6134820"/>
                </a:lnTo>
                <a:lnTo>
                  <a:pt x="6541339" y="6149107"/>
                </a:lnTo>
                <a:lnTo>
                  <a:pt x="6500064" y="6164982"/>
                </a:lnTo>
                <a:lnTo>
                  <a:pt x="6463552" y="6184032"/>
                </a:lnTo>
                <a:lnTo>
                  <a:pt x="6425452" y="6203082"/>
                </a:lnTo>
                <a:lnTo>
                  <a:pt x="6387352" y="6222132"/>
                </a:lnTo>
                <a:lnTo>
                  <a:pt x="6350839" y="6238007"/>
                </a:lnTo>
                <a:lnTo>
                  <a:pt x="6309564" y="6253882"/>
                </a:lnTo>
                <a:lnTo>
                  <a:pt x="6263527" y="6269757"/>
                </a:lnTo>
                <a:lnTo>
                  <a:pt x="6211139" y="6280870"/>
                </a:lnTo>
                <a:lnTo>
                  <a:pt x="6150814" y="6287220"/>
                </a:lnTo>
                <a:lnTo>
                  <a:pt x="6082552" y="6290395"/>
                </a:lnTo>
                <a:lnTo>
                  <a:pt x="6078081" y="6290187"/>
                </a:lnTo>
                <a:lnTo>
                  <a:pt x="6073589" y="6290396"/>
                </a:lnTo>
                <a:lnTo>
                  <a:pt x="6005326" y="6287221"/>
                </a:lnTo>
                <a:lnTo>
                  <a:pt x="5945001" y="6280871"/>
                </a:lnTo>
                <a:lnTo>
                  <a:pt x="5892614" y="6269758"/>
                </a:lnTo>
                <a:lnTo>
                  <a:pt x="5846576" y="6253883"/>
                </a:lnTo>
                <a:lnTo>
                  <a:pt x="5805301" y="6238008"/>
                </a:lnTo>
                <a:lnTo>
                  <a:pt x="5768789" y="6222133"/>
                </a:lnTo>
                <a:lnTo>
                  <a:pt x="5730689" y="6203083"/>
                </a:lnTo>
                <a:lnTo>
                  <a:pt x="5692589" y="6184033"/>
                </a:lnTo>
                <a:lnTo>
                  <a:pt x="5656076" y="6164983"/>
                </a:lnTo>
                <a:lnTo>
                  <a:pt x="5614802" y="6149108"/>
                </a:lnTo>
                <a:lnTo>
                  <a:pt x="5568764" y="6134821"/>
                </a:lnTo>
                <a:lnTo>
                  <a:pt x="5516376" y="6123708"/>
                </a:lnTo>
                <a:lnTo>
                  <a:pt x="5456051" y="6115771"/>
                </a:lnTo>
                <a:lnTo>
                  <a:pt x="5392249" y="6114287"/>
                </a:lnTo>
                <a:lnTo>
                  <a:pt x="5328490" y="6115770"/>
                </a:lnTo>
                <a:lnTo>
                  <a:pt x="5268165" y="6123707"/>
                </a:lnTo>
                <a:lnTo>
                  <a:pt x="5215777" y="6134820"/>
                </a:lnTo>
                <a:lnTo>
                  <a:pt x="5169739" y="6149107"/>
                </a:lnTo>
                <a:lnTo>
                  <a:pt x="5128464" y="6164982"/>
                </a:lnTo>
                <a:lnTo>
                  <a:pt x="5091952" y="6184032"/>
                </a:lnTo>
                <a:lnTo>
                  <a:pt x="5053852" y="6203082"/>
                </a:lnTo>
                <a:lnTo>
                  <a:pt x="5015752" y="6222132"/>
                </a:lnTo>
                <a:lnTo>
                  <a:pt x="4979239" y="6238007"/>
                </a:lnTo>
                <a:lnTo>
                  <a:pt x="4937964" y="6253882"/>
                </a:lnTo>
                <a:lnTo>
                  <a:pt x="4891927" y="6269757"/>
                </a:lnTo>
                <a:lnTo>
                  <a:pt x="4839539" y="6280870"/>
                </a:lnTo>
                <a:lnTo>
                  <a:pt x="4779214" y="6287220"/>
                </a:lnTo>
                <a:lnTo>
                  <a:pt x="4710952" y="6290395"/>
                </a:lnTo>
                <a:lnTo>
                  <a:pt x="4642689" y="6287220"/>
                </a:lnTo>
                <a:lnTo>
                  <a:pt x="4582365" y="6280870"/>
                </a:lnTo>
                <a:lnTo>
                  <a:pt x="4529977" y="6269757"/>
                </a:lnTo>
                <a:lnTo>
                  <a:pt x="4483939" y="6253882"/>
                </a:lnTo>
                <a:lnTo>
                  <a:pt x="4442664" y="6238007"/>
                </a:lnTo>
                <a:lnTo>
                  <a:pt x="4406152" y="6222132"/>
                </a:lnTo>
                <a:lnTo>
                  <a:pt x="4368052" y="6203082"/>
                </a:lnTo>
                <a:lnTo>
                  <a:pt x="4329952" y="6184032"/>
                </a:lnTo>
                <a:lnTo>
                  <a:pt x="4293439" y="6164982"/>
                </a:lnTo>
                <a:lnTo>
                  <a:pt x="4252164" y="6149107"/>
                </a:lnTo>
                <a:lnTo>
                  <a:pt x="4206127" y="6134820"/>
                </a:lnTo>
                <a:lnTo>
                  <a:pt x="4153740" y="6123707"/>
                </a:lnTo>
                <a:lnTo>
                  <a:pt x="4093415" y="6115770"/>
                </a:lnTo>
                <a:lnTo>
                  <a:pt x="4025152" y="6114182"/>
                </a:lnTo>
                <a:lnTo>
                  <a:pt x="3956889" y="6115770"/>
                </a:lnTo>
                <a:lnTo>
                  <a:pt x="3896564" y="6123707"/>
                </a:lnTo>
                <a:lnTo>
                  <a:pt x="3844177" y="6134820"/>
                </a:lnTo>
                <a:lnTo>
                  <a:pt x="3798140" y="6149107"/>
                </a:lnTo>
                <a:lnTo>
                  <a:pt x="3756865" y="6164982"/>
                </a:lnTo>
                <a:lnTo>
                  <a:pt x="3720352" y="6184032"/>
                </a:lnTo>
                <a:lnTo>
                  <a:pt x="3682252" y="6203082"/>
                </a:lnTo>
                <a:lnTo>
                  <a:pt x="3644152" y="6222132"/>
                </a:lnTo>
                <a:lnTo>
                  <a:pt x="3607640" y="6238007"/>
                </a:lnTo>
                <a:lnTo>
                  <a:pt x="3566365" y="6253882"/>
                </a:lnTo>
                <a:lnTo>
                  <a:pt x="3520327" y="6269757"/>
                </a:lnTo>
                <a:lnTo>
                  <a:pt x="3467940" y="6280870"/>
                </a:lnTo>
                <a:lnTo>
                  <a:pt x="3407615" y="6287220"/>
                </a:lnTo>
                <a:lnTo>
                  <a:pt x="3340940" y="6290395"/>
                </a:lnTo>
                <a:lnTo>
                  <a:pt x="3271089" y="6287220"/>
                </a:lnTo>
                <a:lnTo>
                  <a:pt x="3210764" y="6280870"/>
                </a:lnTo>
                <a:lnTo>
                  <a:pt x="3158377" y="6269757"/>
                </a:lnTo>
                <a:lnTo>
                  <a:pt x="3112340" y="6253882"/>
                </a:lnTo>
                <a:lnTo>
                  <a:pt x="3071065" y="6238007"/>
                </a:lnTo>
                <a:lnTo>
                  <a:pt x="3034552" y="6222132"/>
                </a:lnTo>
                <a:lnTo>
                  <a:pt x="2996452" y="6203082"/>
                </a:lnTo>
                <a:lnTo>
                  <a:pt x="2958352" y="6184032"/>
                </a:lnTo>
                <a:lnTo>
                  <a:pt x="2921840" y="6164982"/>
                </a:lnTo>
                <a:lnTo>
                  <a:pt x="2880565" y="6149107"/>
                </a:lnTo>
                <a:lnTo>
                  <a:pt x="2834527" y="6134820"/>
                </a:lnTo>
                <a:lnTo>
                  <a:pt x="2782140" y="6123707"/>
                </a:lnTo>
                <a:lnTo>
                  <a:pt x="2721815" y="6115770"/>
                </a:lnTo>
                <a:lnTo>
                  <a:pt x="2653552" y="6114182"/>
                </a:lnTo>
                <a:lnTo>
                  <a:pt x="2585289" y="6115770"/>
                </a:lnTo>
                <a:lnTo>
                  <a:pt x="2524964" y="6123707"/>
                </a:lnTo>
                <a:lnTo>
                  <a:pt x="2472577" y="6134820"/>
                </a:lnTo>
                <a:lnTo>
                  <a:pt x="2426540" y="6149107"/>
                </a:lnTo>
                <a:lnTo>
                  <a:pt x="2385265" y="6164982"/>
                </a:lnTo>
                <a:lnTo>
                  <a:pt x="2348752" y="6184032"/>
                </a:lnTo>
                <a:lnTo>
                  <a:pt x="2272552" y="6222132"/>
                </a:lnTo>
                <a:lnTo>
                  <a:pt x="2236040" y="6238007"/>
                </a:lnTo>
                <a:lnTo>
                  <a:pt x="2194765" y="6253882"/>
                </a:lnTo>
                <a:lnTo>
                  <a:pt x="2148727" y="6269757"/>
                </a:lnTo>
                <a:lnTo>
                  <a:pt x="2096339" y="6280870"/>
                </a:lnTo>
                <a:lnTo>
                  <a:pt x="2036014" y="6287220"/>
                </a:lnTo>
                <a:lnTo>
                  <a:pt x="1967752" y="6290395"/>
                </a:lnTo>
                <a:lnTo>
                  <a:pt x="1899490" y="6287220"/>
                </a:lnTo>
                <a:lnTo>
                  <a:pt x="1839165" y="6280870"/>
                </a:lnTo>
                <a:lnTo>
                  <a:pt x="1786777" y="6269757"/>
                </a:lnTo>
                <a:lnTo>
                  <a:pt x="1740740" y="6253882"/>
                </a:lnTo>
                <a:lnTo>
                  <a:pt x="1699465" y="6238007"/>
                </a:lnTo>
                <a:lnTo>
                  <a:pt x="1662952" y="6222132"/>
                </a:lnTo>
                <a:lnTo>
                  <a:pt x="1624852" y="6203082"/>
                </a:lnTo>
                <a:lnTo>
                  <a:pt x="1586752" y="6184032"/>
                </a:lnTo>
                <a:lnTo>
                  <a:pt x="1550240" y="6164982"/>
                </a:lnTo>
                <a:lnTo>
                  <a:pt x="1508965" y="6149107"/>
                </a:lnTo>
                <a:lnTo>
                  <a:pt x="1462927" y="6134820"/>
                </a:lnTo>
                <a:lnTo>
                  <a:pt x="1410540" y="6123707"/>
                </a:lnTo>
                <a:lnTo>
                  <a:pt x="1350215" y="6115770"/>
                </a:lnTo>
                <a:lnTo>
                  <a:pt x="1281952" y="6114182"/>
                </a:lnTo>
                <a:lnTo>
                  <a:pt x="1213690" y="6115770"/>
                </a:lnTo>
                <a:lnTo>
                  <a:pt x="1153365" y="6123707"/>
                </a:lnTo>
                <a:lnTo>
                  <a:pt x="1100977" y="6134820"/>
                </a:lnTo>
                <a:lnTo>
                  <a:pt x="1054940" y="6149107"/>
                </a:lnTo>
                <a:lnTo>
                  <a:pt x="1013665" y="6164982"/>
                </a:lnTo>
                <a:lnTo>
                  <a:pt x="977152" y="6184032"/>
                </a:lnTo>
                <a:lnTo>
                  <a:pt x="939052" y="6203082"/>
                </a:lnTo>
                <a:lnTo>
                  <a:pt x="900952" y="6222132"/>
                </a:lnTo>
                <a:lnTo>
                  <a:pt x="864440" y="6238007"/>
                </a:lnTo>
                <a:lnTo>
                  <a:pt x="823165" y="6253882"/>
                </a:lnTo>
                <a:lnTo>
                  <a:pt x="777127" y="6269757"/>
                </a:lnTo>
                <a:lnTo>
                  <a:pt x="724740" y="6280870"/>
                </a:lnTo>
                <a:lnTo>
                  <a:pt x="664415" y="6287220"/>
                </a:lnTo>
                <a:lnTo>
                  <a:pt x="596152" y="6290395"/>
                </a:lnTo>
                <a:lnTo>
                  <a:pt x="527890" y="6287220"/>
                </a:lnTo>
                <a:lnTo>
                  <a:pt x="467565" y="6280870"/>
                </a:lnTo>
                <a:lnTo>
                  <a:pt x="415177" y="6269757"/>
                </a:lnTo>
                <a:lnTo>
                  <a:pt x="369140" y="6253882"/>
                </a:lnTo>
                <a:lnTo>
                  <a:pt x="327865" y="6238007"/>
                </a:lnTo>
                <a:lnTo>
                  <a:pt x="291352" y="6222132"/>
                </a:lnTo>
                <a:lnTo>
                  <a:pt x="253252" y="6203082"/>
                </a:lnTo>
                <a:lnTo>
                  <a:pt x="215152" y="6184032"/>
                </a:lnTo>
                <a:lnTo>
                  <a:pt x="178640" y="6164982"/>
                </a:lnTo>
                <a:lnTo>
                  <a:pt x="137365" y="6149107"/>
                </a:lnTo>
                <a:lnTo>
                  <a:pt x="91327" y="6134820"/>
                </a:lnTo>
                <a:lnTo>
                  <a:pt x="38940" y="6123707"/>
                </a:lnTo>
                <a:lnTo>
                  <a:pt x="0" y="611858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072625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705970"/>
            <a:ext cx="8187071" cy="3432545"/>
          </a:xfrm>
        </p:spPr>
        <p:txBody>
          <a:bodyPr>
            <a:normAutofit fontScale="90000"/>
          </a:bodyPr>
          <a:lstStyle/>
          <a:p>
            <a:r>
              <a:rPr lang="sr-Latn-RS" dirty="0"/>
              <a:t>Prošle nedelje susret za </a:t>
            </a:r>
            <a:r>
              <a:rPr lang="sr-Latn-RS" dirty="0" err="1"/>
              <a:t>mp</a:t>
            </a:r>
            <a:r>
              <a:rPr lang="sr-Latn-RS" dirty="0"/>
              <a:t> razvoj govora</a:t>
            </a:r>
            <a:br>
              <a:rPr lang="sr-Latn-RS" dirty="0"/>
            </a:br>
            <a:r>
              <a:rPr lang="sr-Latn-RS" dirty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body" idx="1"/>
          </p:nvPr>
        </p:nvSpPr>
        <p:spPr>
          <a:xfrm>
            <a:off x="3242930" y="5459104"/>
            <a:ext cx="7017488" cy="651812"/>
          </a:xfrm>
        </p:spPr>
        <p:txBody>
          <a:bodyPr>
            <a:normAutofit/>
          </a:bodyPr>
          <a:lstStyle/>
          <a:p>
            <a:pPr algn="ctr"/>
            <a:r>
              <a:rPr lang="sr-Latn-RS" dirty="0"/>
              <a:t>Nešto ponovimo, nešto dopunimo </a:t>
            </a:r>
          </a:p>
        </p:txBody>
      </p:sp>
    </p:spTree>
    <p:extLst>
      <p:ext uri="{BB962C8B-B14F-4D97-AF65-F5344CB8AC3E}">
        <p14:creationId xmlns:p14="http://schemas.microsoft.com/office/powerpoint/2010/main" val="23616818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6">
            <a:extLst>
              <a:ext uri="{FF2B5EF4-FFF2-40B4-BE49-F238E27FC236}">
                <a16:creationId xmlns:a16="http://schemas.microsoft.com/office/drawing/2014/main" id="{7520F84D-966A-41CD-B818-16BF32EF1E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8" name="Rectangle 9">
            <a:extLst>
              <a:ext uri="{FF2B5EF4-FFF2-40B4-BE49-F238E27FC236}">
                <a16:creationId xmlns:a16="http://schemas.microsoft.com/office/drawing/2014/main" id="{57510D23-E323-4577-A8EA-12C6C6019B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9" name="Rectangle 11">
            <a:extLst>
              <a:ext uri="{FF2B5EF4-FFF2-40B4-BE49-F238E27FC236}">
                <a16:creationId xmlns:a16="http://schemas.microsoft.com/office/drawing/2014/main" id="{8AACE35A-DD26-4C0E-81A5-8C18F73905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6">
            <a:extLst>
              <a:ext uri="{FF2B5EF4-FFF2-40B4-BE49-F238E27FC236}">
                <a16:creationId xmlns:a16="http://schemas.microsoft.com/office/drawing/2014/main" id="{B9E871BE-68DD-43BE-B3DB-E11D2B5402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808051" y="1262092"/>
            <a:ext cx="4369702" cy="4364402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BA02FB-50AB-4BC1-ABC3-3865BDDD9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6" y="1231506"/>
            <a:ext cx="6461812" cy="43949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sr-Latn-RS" sz="4800" dirty="0"/>
              <a:t>Šta je </a:t>
            </a:r>
            <a:br>
              <a:rPr lang="sr-Latn-RS" sz="4800" dirty="0"/>
            </a:br>
            <a:r>
              <a:rPr lang="sr-Latn-RS" sz="4800" dirty="0"/>
              <a:t>projekta?</a:t>
            </a:r>
            <a:endParaRPr lang="en-US" sz="4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AF03BD-954E-40AB-AD18-D01E9B04A0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67275" y="1231506"/>
            <a:ext cx="3207933" cy="43949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sr-Latn-RS" dirty="0">
                <a:solidFill>
                  <a:schemeClr val="tx2"/>
                </a:solidFill>
              </a:rPr>
              <a:t>Produbljeno istraživanje teme projekta (GU, 2018:38-44)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9C71155-FE2E-4DAD-A34B-04706245E3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02742" y="3407199"/>
            <a:ext cx="2032000" cy="43602"/>
          </a:xfrm>
          <a:custGeom>
            <a:avLst/>
            <a:gdLst>
              <a:gd name="connsiteX0" fmla="*/ 103232 w 2032000"/>
              <a:gd name="connsiteY0" fmla="*/ 0 h 43602"/>
              <a:gd name="connsiteX1" fmla="*/ 114609 w 2032000"/>
              <a:gd name="connsiteY1" fmla="*/ 529 h 43602"/>
              <a:gd name="connsiteX2" fmla="*/ 124663 w 2032000"/>
              <a:gd name="connsiteY2" fmla="*/ 1588 h 43602"/>
              <a:gd name="connsiteX3" fmla="*/ 133394 w 2032000"/>
              <a:gd name="connsiteY3" fmla="*/ 3440 h 43602"/>
              <a:gd name="connsiteX4" fmla="*/ 141067 w 2032000"/>
              <a:gd name="connsiteY4" fmla="*/ 6085 h 43602"/>
              <a:gd name="connsiteX5" fmla="*/ 147946 w 2032000"/>
              <a:gd name="connsiteY5" fmla="*/ 8731 h 43602"/>
              <a:gd name="connsiteX6" fmla="*/ 154032 w 2032000"/>
              <a:gd name="connsiteY6" fmla="*/ 11377 h 43602"/>
              <a:gd name="connsiteX7" fmla="*/ 160382 w 2032000"/>
              <a:gd name="connsiteY7" fmla="*/ 14552 h 43602"/>
              <a:gd name="connsiteX8" fmla="*/ 166732 w 2032000"/>
              <a:gd name="connsiteY8" fmla="*/ 17727 h 43602"/>
              <a:gd name="connsiteX9" fmla="*/ 172817 w 2032000"/>
              <a:gd name="connsiteY9" fmla="*/ 20902 h 43602"/>
              <a:gd name="connsiteX10" fmla="*/ 179696 w 2032000"/>
              <a:gd name="connsiteY10" fmla="*/ 23548 h 43602"/>
              <a:gd name="connsiteX11" fmla="*/ 187369 w 2032000"/>
              <a:gd name="connsiteY11" fmla="*/ 25929 h 43602"/>
              <a:gd name="connsiteX12" fmla="*/ 196100 w 2032000"/>
              <a:gd name="connsiteY12" fmla="*/ 27781 h 43602"/>
              <a:gd name="connsiteX13" fmla="*/ 206155 w 2032000"/>
              <a:gd name="connsiteY13" fmla="*/ 29104 h 43602"/>
              <a:gd name="connsiteX14" fmla="*/ 217532 w 2032000"/>
              <a:gd name="connsiteY14" fmla="*/ 29369 h 43602"/>
              <a:gd name="connsiteX15" fmla="*/ 228909 w 2032000"/>
              <a:gd name="connsiteY15" fmla="*/ 29104 h 43602"/>
              <a:gd name="connsiteX16" fmla="*/ 238963 w 2032000"/>
              <a:gd name="connsiteY16" fmla="*/ 27781 h 43602"/>
              <a:gd name="connsiteX17" fmla="*/ 247694 w 2032000"/>
              <a:gd name="connsiteY17" fmla="*/ 25929 h 43602"/>
              <a:gd name="connsiteX18" fmla="*/ 255367 w 2032000"/>
              <a:gd name="connsiteY18" fmla="*/ 23548 h 43602"/>
              <a:gd name="connsiteX19" fmla="*/ 262246 w 2032000"/>
              <a:gd name="connsiteY19" fmla="*/ 20902 h 43602"/>
              <a:gd name="connsiteX20" fmla="*/ 268332 w 2032000"/>
              <a:gd name="connsiteY20" fmla="*/ 17727 h 43602"/>
              <a:gd name="connsiteX21" fmla="*/ 274682 w 2032000"/>
              <a:gd name="connsiteY21" fmla="*/ 14552 h 43602"/>
              <a:gd name="connsiteX22" fmla="*/ 281032 w 2032000"/>
              <a:gd name="connsiteY22" fmla="*/ 11377 h 43602"/>
              <a:gd name="connsiteX23" fmla="*/ 287117 w 2032000"/>
              <a:gd name="connsiteY23" fmla="*/ 8731 h 43602"/>
              <a:gd name="connsiteX24" fmla="*/ 293996 w 2032000"/>
              <a:gd name="connsiteY24" fmla="*/ 6085 h 43602"/>
              <a:gd name="connsiteX25" fmla="*/ 301669 w 2032000"/>
              <a:gd name="connsiteY25" fmla="*/ 3440 h 43602"/>
              <a:gd name="connsiteX26" fmla="*/ 310400 w 2032000"/>
              <a:gd name="connsiteY26" fmla="*/ 1588 h 43602"/>
              <a:gd name="connsiteX27" fmla="*/ 320455 w 2032000"/>
              <a:gd name="connsiteY27" fmla="*/ 529 h 43602"/>
              <a:gd name="connsiteX28" fmla="*/ 331832 w 2032000"/>
              <a:gd name="connsiteY28" fmla="*/ 0 h 43602"/>
              <a:gd name="connsiteX29" fmla="*/ 343209 w 2032000"/>
              <a:gd name="connsiteY29" fmla="*/ 529 h 43602"/>
              <a:gd name="connsiteX30" fmla="*/ 353263 w 2032000"/>
              <a:gd name="connsiteY30" fmla="*/ 1588 h 43602"/>
              <a:gd name="connsiteX31" fmla="*/ 361994 w 2032000"/>
              <a:gd name="connsiteY31" fmla="*/ 3440 h 43602"/>
              <a:gd name="connsiteX32" fmla="*/ 369667 w 2032000"/>
              <a:gd name="connsiteY32" fmla="*/ 6085 h 43602"/>
              <a:gd name="connsiteX33" fmla="*/ 376546 w 2032000"/>
              <a:gd name="connsiteY33" fmla="*/ 8731 h 43602"/>
              <a:gd name="connsiteX34" fmla="*/ 382632 w 2032000"/>
              <a:gd name="connsiteY34" fmla="*/ 11377 h 43602"/>
              <a:gd name="connsiteX35" fmla="*/ 388982 w 2032000"/>
              <a:gd name="connsiteY35" fmla="*/ 14552 h 43602"/>
              <a:gd name="connsiteX36" fmla="*/ 395332 w 2032000"/>
              <a:gd name="connsiteY36" fmla="*/ 17727 h 43602"/>
              <a:gd name="connsiteX37" fmla="*/ 401417 w 2032000"/>
              <a:gd name="connsiteY37" fmla="*/ 20902 h 43602"/>
              <a:gd name="connsiteX38" fmla="*/ 408296 w 2032000"/>
              <a:gd name="connsiteY38" fmla="*/ 23548 h 43602"/>
              <a:gd name="connsiteX39" fmla="*/ 415969 w 2032000"/>
              <a:gd name="connsiteY39" fmla="*/ 25929 h 43602"/>
              <a:gd name="connsiteX40" fmla="*/ 424700 w 2032000"/>
              <a:gd name="connsiteY40" fmla="*/ 27781 h 43602"/>
              <a:gd name="connsiteX41" fmla="*/ 434755 w 2032000"/>
              <a:gd name="connsiteY41" fmla="*/ 29104 h 43602"/>
              <a:gd name="connsiteX42" fmla="*/ 446132 w 2032000"/>
              <a:gd name="connsiteY42" fmla="*/ 29369 h 43602"/>
              <a:gd name="connsiteX43" fmla="*/ 457509 w 2032000"/>
              <a:gd name="connsiteY43" fmla="*/ 29104 h 43602"/>
              <a:gd name="connsiteX44" fmla="*/ 467563 w 2032000"/>
              <a:gd name="connsiteY44" fmla="*/ 27781 h 43602"/>
              <a:gd name="connsiteX45" fmla="*/ 476294 w 2032000"/>
              <a:gd name="connsiteY45" fmla="*/ 25929 h 43602"/>
              <a:gd name="connsiteX46" fmla="*/ 483967 w 2032000"/>
              <a:gd name="connsiteY46" fmla="*/ 23548 h 43602"/>
              <a:gd name="connsiteX47" fmla="*/ 490846 w 2032000"/>
              <a:gd name="connsiteY47" fmla="*/ 20902 h 43602"/>
              <a:gd name="connsiteX48" fmla="*/ 496932 w 2032000"/>
              <a:gd name="connsiteY48" fmla="*/ 17727 h 43602"/>
              <a:gd name="connsiteX49" fmla="*/ 503282 w 2032000"/>
              <a:gd name="connsiteY49" fmla="*/ 14552 h 43602"/>
              <a:gd name="connsiteX50" fmla="*/ 509632 w 2032000"/>
              <a:gd name="connsiteY50" fmla="*/ 11377 h 43602"/>
              <a:gd name="connsiteX51" fmla="*/ 515717 w 2032000"/>
              <a:gd name="connsiteY51" fmla="*/ 8731 h 43602"/>
              <a:gd name="connsiteX52" fmla="*/ 522596 w 2032000"/>
              <a:gd name="connsiteY52" fmla="*/ 6085 h 43602"/>
              <a:gd name="connsiteX53" fmla="*/ 530269 w 2032000"/>
              <a:gd name="connsiteY53" fmla="*/ 3440 h 43602"/>
              <a:gd name="connsiteX54" fmla="*/ 539000 w 2032000"/>
              <a:gd name="connsiteY54" fmla="*/ 1588 h 43602"/>
              <a:gd name="connsiteX55" fmla="*/ 549055 w 2032000"/>
              <a:gd name="connsiteY55" fmla="*/ 529 h 43602"/>
              <a:gd name="connsiteX56" fmla="*/ 560167 w 2032000"/>
              <a:gd name="connsiteY56" fmla="*/ 0 h 43602"/>
              <a:gd name="connsiteX57" fmla="*/ 571809 w 2032000"/>
              <a:gd name="connsiteY57" fmla="*/ 529 h 43602"/>
              <a:gd name="connsiteX58" fmla="*/ 581863 w 2032000"/>
              <a:gd name="connsiteY58" fmla="*/ 1588 h 43602"/>
              <a:gd name="connsiteX59" fmla="*/ 590594 w 2032000"/>
              <a:gd name="connsiteY59" fmla="*/ 3440 h 43602"/>
              <a:gd name="connsiteX60" fmla="*/ 598267 w 2032000"/>
              <a:gd name="connsiteY60" fmla="*/ 6085 h 43602"/>
              <a:gd name="connsiteX61" fmla="*/ 605146 w 2032000"/>
              <a:gd name="connsiteY61" fmla="*/ 8731 h 43602"/>
              <a:gd name="connsiteX62" fmla="*/ 611232 w 2032000"/>
              <a:gd name="connsiteY62" fmla="*/ 11377 h 43602"/>
              <a:gd name="connsiteX63" fmla="*/ 617582 w 2032000"/>
              <a:gd name="connsiteY63" fmla="*/ 14552 h 43602"/>
              <a:gd name="connsiteX64" fmla="*/ 623932 w 2032000"/>
              <a:gd name="connsiteY64" fmla="*/ 17727 h 43602"/>
              <a:gd name="connsiteX65" fmla="*/ 630017 w 2032000"/>
              <a:gd name="connsiteY65" fmla="*/ 20902 h 43602"/>
              <a:gd name="connsiteX66" fmla="*/ 636896 w 2032000"/>
              <a:gd name="connsiteY66" fmla="*/ 23548 h 43602"/>
              <a:gd name="connsiteX67" fmla="*/ 644569 w 2032000"/>
              <a:gd name="connsiteY67" fmla="*/ 25929 h 43602"/>
              <a:gd name="connsiteX68" fmla="*/ 653300 w 2032000"/>
              <a:gd name="connsiteY68" fmla="*/ 27781 h 43602"/>
              <a:gd name="connsiteX69" fmla="*/ 663355 w 2032000"/>
              <a:gd name="connsiteY69" fmla="*/ 29104 h 43602"/>
              <a:gd name="connsiteX70" fmla="*/ 674732 w 2032000"/>
              <a:gd name="connsiteY70" fmla="*/ 29369 h 43602"/>
              <a:gd name="connsiteX71" fmla="*/ 686109 w 2032000"/>
              <a:gd name="connsiteY71" fmla="*/ 29104 h 43602"/>
              <a:gd name="connsiteX72" fmla="*/ 696163 w 2032000"/>
              <a:gd name="connsiteY72" fmla="*/ 27781 h 43602"/>
              <a:gd name="connsiteX73" fmla="*/ 704894 w 2032000"/>
              <a:gd name="connsiteY73" fmla="*/ 25929 h 43602"/>
              <a:gd name="connsiteX74" fmla="*/ 712567 w 2032000"/>
              <a:gd name="connsiteY74" fmla="*/ 23548 h 43602"/>
              <a:gd name="connsiteX75" fmla="*/ 719446 w 2032000"/>
              <a:gd name="connsiteY75" fmla="*/ 20902 h 43602"/>
              <a:gd name="connsiteX76" fmla="*/ 725532 w 2032000"/>
              <a:gd name="connsiteY76" fmla="*/ 17727 h 43602"/>
              <a:gd name="connsiteX77" fmla="*/ 738232 w 2032000"/>
              <a:gd name="connsiteY77" fmla="*/ 11377 h 43602"/>
              <a:gd name="connsiteX78" fmla="*/ 744317 w 2032000"/>
              <a:gd name="connsiteY78" fmla="*/ 8731 h 43602"/>
              <a:gd name="connsiteX79" fmla="*/ 751196 w 2032000"/>
              <a:gd name="connsiteY79" fmla="*/ 6085 h 43602"/>
              <a:gd name="connsiteX80" fmla="*/ 758869 w 2032000"/>
              <a:gd name="connsiteY80" fmla="*/ 3440 h 43602"/>
              <a:gd name="connsiteX81" fmla="*/ 767600 w 2032000"/>
              <a:gd name="connsiteY81" fmla="*/ 1588 h 43602"/>
              <a:gd name="connsiteX82" fmla="*/ 777655 w 2032000"/>
              <a:gd name="connsiteY82" fmla="*/ 529 h 43602"/>
              <a:gd name="connsiteX83" fmla="*/ 789032 w 2032000"/>
              <a:gd name="connsiteY83" fmla="*/ 0 h 43602"/>
              <a:gd name="connsiteX84" fmla="*/ 800409 w 2032000"/>
              <a:gd name="connsiteY84" fmla="*/ 529 h 43602"/>
              <a:gd name="connsiteX85" fmla="*/ 810463 w 2032000"/>
              <a:gd name="connsiteY85" fmla="*/ 1588 h 43602"/>
              <a:gd name="connsiteX86" fmla="*/ 819194 w 2032000"/>
              <a:gd name="connsiteY86" fmla="*/ 3440 h 43602"/>
              <a:gd name="connsiteX87" fmla="*/ 826867 w 2032000"/>
              <a:gd name="connsiteY87" fmla="*/ 6085 h 43602"/>
              <a:gd name="connsiteX88" fmla="*/ 833746 w 2032000"/>
              <a:gd name="connsiteY88" fmla="*/ 8731 h 43602"/>
              <a:gd name="connsiteX89" fmla="*/ 839832 w 2032000"/>
              <a:gd name="connsiteY89" fmla="*/ 11377 h 43602"/>
              <a:gd name="connsiteX90" fmla="*/ 846182 w 2032000"/>
              <a:gd name="connsiteY90" fmla="*/ 14552 h 43602"/>
              <a:gd name="connsiteX91" fmla="*/ 852532 w 2032000"/>
              <a:gd name="connsiteY91" fmla="*/ 17727 h 43602"/>
              <a:gd name="connsiteX92" fmla="*/ 858617 w 2032000"/>
              <a:gd name="connsiteY92" fmla="*/ 20902 h 43602"/>
              <a:gd name="connsiteX93" fmla="*/ 865496 w 2032000"/>
              <a:gd name="connsiteY93" fmla="*/ 23548 h 43602"/>
              <a:gd name="connsiteX94" fmla="*/ 873169 w 2032000"/>
              <a:gd name="connsiteY94" fmla="*/ 25929 h 43602"/>
              <a:gd name="connsiteX95" fmla="*/ 881900 w 2032000"/>
              <a:gd name="connsiteY95" fmla="*/ 27781 h 43602"/>
              <a:gd name="connsiteX96" fmla="*/ 891955 w 2032000"/>
              <a:gd name="connsiteY96" fmla="*/ 29104 h 43602"/>
              <a:gd name="connsiteX97" fmla="*/ 901700 w 2032000"/>
              <a:gd name="connsiteY97" fmla="*/ 29331 h 43602"/>
              <a:gd name="connsiteX98" fmla="*/ 911445 w 2032000"/>
              <a:gd name="connsiteY98" fmla="*/ 29104 h 43602"/>
              <a:gd name="connsiteX99" fmla="*/ 921499 w 2032000"/>
              <a:gd name="connsiteY99" fmla="*/ 27781 h 43602"/>
              <a:gd name="connsiteX100" fmla="*/ 930231 w 2032000"/>
              <a:gd name="connsiteY100" fmla="*/ 25929 h 43602"/>
              <a:gd name="connsiteX101" fmla="*/ 937904 w 2032000"/>
              <a:gd name="connsiteY101" fmla="*/ 23548 h 43602"/>
              <a:gd name="connsiteX102" fmla="*/ 944783 w 2032000"/>
              <a:gd name="connsiteY102" fmla="*/ 20902 h 43602"/>
              <a:gd name="connsiteX103" fmla="*/ 950868 w 2032000"/>
              <a:gd name="connsiteY103" fmla="*/ 17727 h 43602"/>
              <a:gd name="connsiteX104" fmla="*/ 957218 w 2032000"/>
              <a:gd name="connsiteY104" fmla="*/ 14552 h 43602"/>
              <a:gd name="connsiteX105" fmla="*/ 963568 w 2032000"/>
              <a:gd name="connsiteY105" fmla="*/ 11377 h 43602"/>
              <a:gd name="connsiteX106" fmla="*/ 969654 w 2032000"/>
              <a:gd name="connsiteY106" fmla="*/ 8731 h 43602"/>
              <a:gd name="connsiteX107" fmla="*/ 976533 w 2032000"/>
              <a:gd name="connsiteY107" fmla="*/ 6085 h 43602"/>
              <a:gd name="connsiteX108" fmla="*/ 984206 w 2032000"/>
              <a:gd name="connsiteY108" fmla="*/ 3440 h 43602"/>
              <a:gd name="connsiteX109" fmla="*/ 992937 w 2032000"/>
              <a:gd name="connsiteY109" fmla="*/ 1588 h 43602"/>
              <a:gd name="connsiteX110" fmla="*/ 1002991 w 2032000"/>
              <a:gd name="connsiteY110" fmla="*/ 529 h 43602"/>
              <a:gd name="connsiteX111" fmla="*/ 1014368 w 2032000"/>
              <a:gd name="connsiteY111" fmla="*/ 0 h 43602"/>
              <a:gd name="connsiteX112" fmla="*/ 1016000 w 2032000"/>
              <a:gd name="connsiteY112" fmla="*/ 76 h 43602"/>
              <a:gd name="connsiteX113" fmla="*/ 1017632 w 2032000"/>
              <a:gd name="connsiteY113" fmla="*/ 0 h 43602"/>
              <a:gd name="connsiteX114" fmla="*/ 1029009 w 2032000"/>
              <a:gd name="connsiteY114" fmla="*/ 529 h 43602"/>
              <a:gd name="connsiteX115" fmla="*/ 1039063 w 2032000"/>
              <a:gd name="connsiteY115" fmla="*/ 1588 h 43602"/>
              <a:gd name="connsiteX116" fmla="*/ 1047794 w 2032000"/>
              <a:gd name="connsiteY116" fmla="*/ 3440 h 43602"/>
              <a:gd name="connsiteX117" fmla="*/ 1055467 w 2032000"/>
              <a:gd name="connsiteY117" fmla="*/ 6085 h 43602"/>
              <a:gd name="connsiteX118" fmla="*/ 1062346 w 2032000"/>
              <a:gd name="connsiteY118" fmla="*/ 8731 h 43602"/>
              <a:gd name="connsiteX119" fmla="*/ 1068432 w 2032000"/>
              <a:gd name="connsiteY119" fmla="*/ 11377 h 43602"/>
              <a:gd name="connsiteX120" fmla="*/ 1074782 w 2032000"/>
              <a:gd name="connsiteY120" fmla="*/ 14552 h 43602"/>
              <a:gd name="connsiteX121" fmla="*/ 1081132 w 2032000"/>
              <a:gd name="connsiteY121" fmla="*/ 17727 h 43602"/>
              <a:gd name="connsiteX122" fmla="*/ 1087217 w 2032000"/>
              <a:gd name="connsiteY122" fmla="*/ 20902 h 43602"/>
              <a:gd name="connsiteX123" fmla="*/ 1094096 w 2032000"/>
              <a:gd name="connsiteY123" fmla="*/ 23548 h 43602"/>
              <a:gd name="connsiteX124" fmla="*/ 1101769 w 2032000"/>
              <a:gd name="connsiteY124" fmla="*/ 25929 h 43602"/>
              <a:gd name="connsiteX125" fmla="*/ 1110501 w 2032000"/>
              <a:gd name="connsiteY125" fmla="*/ 27781 h 43602"/>
              <a:gd name="connsiteX126" fmla="*/ 1120555 w 2032000"/>
              <a:gd name="connsiteY126" fmla="*/ 29104 h 43602"/>
              <a:gd name="connsiteX127" fmla="*/ 1130300 w 2032000"/>
              <a:gd name="connsiteY127" fmla="*/ 29331 h 43602"/>
              <a:gd name="connsiteX128" fmla="*/ 1140045 w 2032000"/>
              <a:gd name="connsiteY128" fmla="*/ 29104 h 43602"/>
              <a:gd name="connsiteX129" fmla="*/ 1150100 w 2032000"/>
              <a:gd name="connsiteY129" fmla="*/ 27781 h 43602"/>
              <a:gd name="connsiteX130" fmla="*/ 1158831 w 2032000"/>
              <a:gd name="connsiteY130" fmla="*/ 25929 h 43602"/>
              <a:gd name="connsiteX131" fmla="*/ 1166504 w 2032000"/>
              <a:gd name="connsiteY131" fmla="*/ 23548 h 43602"/>
              <a:gd name="connsiteX132" fmla="*/ 1173383 w 2032000"/>
              <a:gd name="connsiteY132" fmla="*/ 20902 h 43602"/>
              <a:gd name="connsiteX133" fmla="*/ 1179468 w 2032000"/>
              <a:gd name="connsiteY133" fmla="*/ 17727 h 43602"/>
              <a:gd name="connsiteX134" fmla="*/ 1185818 w 2032000"/>
              <a:gd name="connsiteY134" fmla="*/ 14552 h 43602"/>
              <a:gd name="connsiteX135" fmla="*/ 1192168 w 2032000"/>
              <a:gd name="connsiteY135" fmla="*/ 11377 h 43602"/>
              <a:gd name="connsiteX136" fmla="*/ 1198254 w 2032000"/>
              <a:gd name="connsiteY136" fmla="*/ 8731 h 43602"/>
              <a:gd name="connsiteX137" fmla="*/ 1205133 w 2032000"/>
              <a:gd name="connsiteY137" fmla="*/ 6085 h 43602"/>
              <a:gd name="connsiteX138" fmla="*/ 1212806 w 2032000"/>
              <a:gd name="connsiteY138" fmla="*/ 3440 h 43602"/>
              <a:gd name="connsiteX139" fmla="*/ 1221537 w 2032000"/>
              <a:gd name="connsiteY139" fmla="*/ 1588 h 43602"/>
              <a:gd name="connsiteX140" fmla="*/ 1231591 w 2032000"/>
              <a:gd name="connsiteY140" fmla="*/ 529 h 43602"/>
              <a:gd name="connsiteX141" fmla="*/ 1242968 w 2032000"/>
              <a:gd name="connsiteY141" fmla="*/ 0 h 43602"/>
              <a:gd name="connsiteX142" fmla="*/ 1254345 w 2032000"/>
              <a:gd name="connsiteY142" fmla="*/ 529 h 43602"/>
              <a:gd name="connsiteX143" fmla="*/ 1264400 w 2032000"/>
              <a:gd name="connsiteY143" fmla="*/ 1588 h 43602"/>
              <a:gd name="connsiteX144" fmla="*/ 1273131 w 2032000"/>
              <a:gd name="connsiteY144" fmla="*/ 3440 h 43602"/>
              <a:gd name="connsiteX145" fmla="*/ 1280804 w 2032000"/>
              <a:gd name="connsiteY145" fmla="*/ 6085 h 43602"/>
              <a:gd name="connsiteX146" fmla="*/ 1287683 w 2032000"/>
              <a:gd name="connsiteY146" fmla="*/ 8731 h 43602"/>
              <a:gd name="connsiteX147" fmla="*/ 1293768 w 2032000"/>
              <a:gd name="connsiteY147" fmla="*/ 11377 h 43602"/>
              <a:gd name="connsiteX148" fmla="*/ 1300118 w 2032000"/>
              <a:gd name="connsiteY148" fmla="*/ 14552 h 43602"/>
              <a:gd name="connsiteX149" fmla="*/ 1306468 w 2032000"/>
              <a:gd name="connsiteY149" fmla="*/ 17727 h 43602"/>
              <a:gd name="connsiteX150" fmla="*/ 1312554 w 2032000"/>
              <a:gd name="connsiteY150" fmla="*/ 20902 h 43602"/>
              <a:gd name="connsiteX151" fmla="*/ 1319433 w 2032000"/>
              <a:gd name="connsiteY151" fmla="*/ 23548 h 43602"/>
              <a:gd name="connsiteX152" fmla="*/ 1327106 w 2032000"/>
              <a:gd name="connsiteY152" fmla="*/ 25929 h 43602"/>
              <a:gd name="connsiteX153" fmla="*/ 1335837 w 2032000"/>
              <a:gd name="connsiteY153" fmla="*/ 27781 h 43602"/>
              <a:gd name="connsiteX154" fmla="*/ 1345891 w 2032000"/>
              <a:gd name="connsiteY154" fmla="*/ 29104 h 43602"/>
              <a:gd name="connsiteX155" fmla="*/ 1357268 w 2032000"/>
              <a:gd name="connsiteY155" fmla="*/ 29369 h 43602"/>
              <a:gd name="connsiteX156" fmla="*/ 1368645 w 2032000"/>
              <a:gd name="connsiteY156" fmla="*/ 29104 h 43602"/>
              <a:gd name="connsiteX157" fmla="*/ 1378700 w 2032000"/>
              <a:gd name="connsiteY157" fmla="*/ 27781 h 43602"/>
              <a:gd name="connsiteX158" fmla="*/ 1387431 w 2032000"/>
              <a:gd name="connsiteY158" fmla="*/ 25929 h 43602"/>
              <a:gd name="connsiteX159" fmla="*/ 1395104 w 2032000"/>
              <a:gd name="connsiteY159" fmla="*/ 23548 h 43602"/>
              <a:gd name="connsiteX160" fmla="*/ 1401983 w 2032000"/>
              <a:gd name="connsiteY160" fmla="*/ 20902 h 43602"/>
              <a:gd name="connsiteX161" fmla="*/ 1408068 w 2032000"/>
              <a:gd name="connsiteY161" fmla="*/ 17727 h 43602"/>
              <a:gd name="connsiteX162" fmla="*/ 1414418 w 2032000"/>
              <a:gd name="connsiteY162" fmla="*/ 14552 h 43602"/>
              <a:gd name="connsiteX163" fmla="*/ 1420768 w 2032000"/>
              <a:gd name="connsiteY163" fmla="*/ 11377 h 43602"/>
              <a:gd name="connsiteX164" fmla="*/ 1426854 w 2032000"/>
              <a:gd name="connsiteY164" fmla="*/ 8731 h 43602"/>
              <a:gd name="connsiteX165" fmla="*/ 1433733 w 2032000"/>
              <a:gd name="connsiteY165" fmla="*/ 6085 h 43602"/>
              <a:gd name="connsiteX166" fmla="*/ 1441406 w 2032000"/>
              <a:gd name="connsiteY166" fmla="*/ 3440 h 43602"/>
              <a:gd name="connsiteX167" fmla="*/ 1450137 w 2032000"/>
              <a:gd name="connsiteY167" fmla="*/ 1588 h 43602"/>
              <a:gd name="connsiteX168" fmla="*/ 1460191 w 2032000"/>
              <a:gd name="connsiteY168" fmla="*/ 529 h 43602"/>
              <a:gd name="connsiteX169" fmla="*/ 1471304 w 2032000"/>
              <a:gd name="connsiteY169" fmla="*/ 0 h 43602"/>
              <a:gd name="connsiteX170" fmla="*/ 1482945 w 2032000"/>
              <a:gd name="connsiteY170" fmla="*/ 529 h 43602"/>
              <a:gd name="connsiteX171" fmla="*/ 1493000 w 2032000"/>
              <a:gd name="connsiteY171" fmla="*/ 1588 h 43602"/>
              <a:gd name="connsiteX172" fmla="*/ 1501731 w 2032000"/>
              <a:gd name="connsiteY172" fmla="*/ 3440 h 43602"/>
              <a:gd name="connsiteX173" fmla="*/ 1509404 w 2032000"/>
              <a:gd name="connsiteY173" fmla="*/ 6085 h 43602"/>
              <a:gd name="connsiteX174" fmla="*/ 1516283 w 2032000"/>
              <a:gd name="connsiteY174" fmla="*/ 8731 h 43602"/>
              <a:gd name="connsiteX175" fmla="*/ 1522368 w 2032000"/>
              <a:gd name="connsiteY175" fmla="*/ 11377 h 43602"/>
              <a:gd name="connsiteX176" fmla="*/ 1528718 w 2032000"/>
              <a:gd name="connsiteY176" fmla="*/ 14552 h 43602"/>
              <a:gd name="connsiteX177" fmla="*/ 1535068 w 2032000"/>
              <a:gd name="connsiteY177" fmla="*/ 17727 h 43602"/>
              <a:gd name="connsiteX178" fmla="*/ 1541154 w 2032000"/>
              <a:gd name="connsiteY178" fmla="*/ 20902 h 43602"/>
              <a:gd name="connsiteX179" fmla="*/ 1548033 w 2032000"/>
              <a:gd name="connsiteY179" fmla="*/ 23548 h 43602"/>
              <a:gd name="connsiteX180" fmla="*/ 1555706 w 2032000"/>
              <a:gd name="connsiteY180" fmla="*/ 25929 h 43602"/>
              <a:gd name="connsiteX181" fmla="*/ 1564437 w 2032000"/>
              <a:gd name="connsiteY181" fmla="*/ 27781 h 43602"/>
              <a:gd name="connsiteX182" fmla="*/ 1574491 w 2032000"/>
              <a:gd name="connsiteY182" fmla="*/ 29104 h 43602"/>
              <a:gd name="connsiteX183" fmla="*/ 1585868 w 2032000"/>
              <a:gd name="connsiteY183" fmla="*/ 29369 h 43602"/>
              <a:gd name="connsiteX184" fmla="*/ 1597245 w 2032000"/>
              <a:gd name="connsiteY184" fmla="*/ 29104 h 43602"/>
              <a:gd name="connsiteX185" fmla="*/ 1607300 w 2032000"/>
              <a:gd name="connsiteY185" fmla="*/ 27781 h 43602"/>
              <a:gd name="connsiteX186" fmla="*/ 1616031 w 2032000"/>
              <a:gd name="connsiteY186" fmla="*/ 25929 h 43602"/>
              <a:gd name="connsiteX187" fmla="*/ 1623704 w 2032000"/>
              <a:gd name="connsiteY187" fmla="*/ 23548 h 43602"/>
              <a:gd name="connsiteX188" fmla="*/ 1630583 w 2032000"/>
              <a:gd name="connsiteY188" fmla="*/ 20902 h 43602"/>
              <a:gd name="connsiteX189" fmla="*/ 1636668 w 2032000"/>
              <a:gd name="connsiteY189" fmla="*/ 17727 h 43602"/>
              <a:gd name="connsiteX190" fmla="*/ 1649368 w 2032000"/>
              <a:gd name="connsiteY190" fmla="*/ 11377 h 43602"/>
              <a:gd name="connsiteX191" fmla="*/ 1655454 w 2032000"/>
              <a:gd name="connsiteY191" fmla="*/ 8731 h 43602"/>
              <a:gd name="connsiteX192" fmla="*/ 1662333 w 2032000"/>
              <a:gd name="connsiteY192" fmla="*/ 6085 h 43602"/>
              <a:gd name="connsiteX193" fmla="*/ 1670006 w 2032000"/>
              <a:gd name="connsiteY193" fmla="*/ 3440 h 43602"/>
              <a:gd name="connsiteX194" fmla="*/ 1678737 w 2032000"/>
              <a:gd name="connsiteY194" fmla="*/ 1588 h 43602"/>
              <a:gd name="connsiteX195" fmla="*/ 1688791 w 2032000"/>
              <a:gd name="connsiteY195" fmla="*/ 529 h 43602"/>
              <a:gd name="connsiteX196" fmla="*/ 1700168 w 2032000"/>
              <a:gd name="connsiteY196" fmla="*/ 0 h 43602"/>
              <a:gd name="connsiteX197" fmla="*/ 1711545 w 2032000"/>
              <a:gd name="connsiteY197" fmla="*/ 529 h 43602"/>
              <a:gd name="connsiteX198" fmla="*/ 1721600 w 2032000"/>
              <a:gd name="connsiteY198" fmla="*/ 1588 h 43602"/>
              <a:gd name="connsiteX199" fmla="*/ 1730331 w 2032000"/>
              <a:gd name="connsiteY199" fmla="*/ 3440 h 43602"/>
              <a:gd name="connsiteX200" fmla="*/ 1738004 w 2032000"/>
              <a:gd name="connsiteY200" fmla="*/ 6085 h 43602"/>
              <a:gd name="connsiteX201" fmla="*/ 1744883 w 2032000"/>
              <a:gd name="connsiteY201" fmla="*/ 8731 h 43602"/>
              <a:gd name="connsiteX202" fmla="*/ 1750968 w 2032000"/>
              <a:gd name="connsiteY202" fmla="*/ 11377 h 43602"/>
              <a:gd name="connsiteX203" fmla="*/ 1757318 w 2032000"/>
              <a:gd name="connsiteY203" fmla="*/ 14552 h 43602"/>
              <a:gd name="connsiteX204" fmla="*/ 1763668 w 2032000"/>
              <a:gd name="connsiteY204" fmla="*/ 17727 h 43602"/>
              <a:gd name="connsiteX205" fmla="*/ 1769754 w 2032000"/>
              <a:gd name="connsiteY205" fmla="*/ 20902 h 43602"/>
              <a:gd name="connsiteX206" fmla="*/ 1776633 w 2032000"/>
              <a:gd name="connsiteY206" fmla="*/ 23548 h 43602"/>
              <a:gd name="connsiteX207" fmla="*/ 1784306 w 2032000"/>
              <a:gd name="connsiteY207" fmla="*/ 25929 h 43602"/>
              <a:gd name="connsiteX208" fmla="*/ 1793037 w 2032000"/>
              <a:gd name="connsiteY208" fmla="*/ 27781 h 43602"/>
              <a:gd name="connsiteX209" fmla="*/ 1803091 w 2032000"/>
              <a:gd name="connsiteY209" fmla="*/ 29104 h 43602"/>
              <a:gd name="connsiteX210" fmla="*/ 1814468 w 2032000"/>
              <a:gd name="connsiteY210" fmla="*/ 29369 h 43602"/>
              <a:gd name="connsiteX211" fmla="*/ 1825845 w 2032000"/>
              <a:gd name="connsiteY211" fmla="*/ 29104 h 43602"/>
              <a:gd name="connsiteX212" fmla="*/ 1835900 w 2032000"/>
              <a:gd name="connsiteY212" fmla="*/ 27781 h 43602"/>
              <a:gd name="connsiteX213" fmla="*/ 1844631 w 2032000"/>
              <a:gd name="connsiteY213" fmla="*/ 25929 h 43602"/>
              <a:gd name="connsiteX214" fmla="*/ 1852304 w 2032000"/>
              <a:gd name="connsiteY214" fmla="*/ 23548 h 43602"/>
              <a:gd name="connsiteX215" fmla="*/ 1859183 w 2032000"/>
              <a:gd name="connsiteY215" fmla="*/ 20902 h 43602"/>
              <a:gd name="connsiteX216" fmla="*/ 1865268 w 2032000"/>
              <a:gd name="connsiteY216" fmla="*/ 17727 h 43602"/>
              <a:gd name="connsiteX217" fmla="*/ 1871618 w 2032000"/>
              <a:gd name="connsiteY217" fmla="*/ 14552 h 43602"/>
              <a:gd name="connsiteX218" fmla="*/ 1877968 w 2032000"/>
              <a:gd name="connsiteY218" fmla="*/ 11377 h 43602"/>
              <a:gd name="connsiteX219" fmla="*/ 1884054 w 2032000"/>
              <a:gd name="connsiteY219" fmla="*/ 8731 h 43602"/>
              <a:gd name="connsiteX220" fmla="*/ 1890933 w 2032000"/>
              <a:gd name="connsiteY220" fmla="*/ 6085 h 43602"/>
              <a:gd name="connsiteX221" fmla="*/ 1898606 w 2032000"/>
              <a:gd name="connsiteY221" fmla="*/ 3440 h 43602"/>
              <a:gd name="connsiteX222" fmla="*/ 1907337 w 2032000"/>
              <a:gd name="connsiteY222" fmla="*/ 1588 h 43602"/>
              <a:gd name="connsiteX223" fmla="*/ 1917391 w 2032000"/>
              <a:gd name="connsiteY223" fmla="*/ 529 h 43602"/>
              <a:gd name="connsiteX224" fmla="*/ 1928768 w 2032000"/>
              <a:gd name="connsiteY224" fmla="*/ 0 h 43602"/>
              <a:gd name="connsiteX225" fmla="*/ 1940145 w 2032000"/>
              <a:gd name="connsiteY225" fmla="*/ 529 h 43602"/>
              <a:gd name="connsiteX226" fmla="*/ 1950200 w 2032000"/>
              <a:gd name="connsiteY226" fmla="*/ 1588 h 43602"/>
              <a:gd name="connsiteX227" fmla="*/ 1958931 w 2032000"/>
              <a:gd name="connsiteY227" fmla="*/ 3440 h 43602"/>
              <a:gd name="connsiteX228" fmla="*/ 1966604 w 2032000"/>
              <a:gd name="connsiteY228" fmla="*/ 6085 h 43602"/>
              <a:gd name="connsiteX229" fmla="*/ 1973483 w 2032000"/>
              <a:gd name="connsiteY229" fmla="*/ 8731 h 43602"/>
              <a:gd name="connsiteX230" fmla="*/ 1979568 w 2032000"/>
              <a:gd name="connsiteY230" fmla="*/ 11377 h 43602"/>
              <a:gd name="connsiteX231" fmla="*/ 1985918 w 2032000"/>
              <a:gd name="connsiteY231" fmla="*/ 14552 h 43602"/>
              <a:gd name="connsiteX232" fmla="*/ 1992268 w 2032000"/>
              <a:gd name="connsiteY232" fmla="*/ 17727 h 43602"/>
              <a:gd name="connsiteX233" fmla="*/ 1998354 w 2032000"/>
              <a:gd name="connsiteY233" fmla="*/ 20902 h 43602"/>
              <a:gd name="connsiteX234" fmla="*/ 2005233 w 2032000"/>
              <a:gd name="connsiteY234" fmla="*/ 23548 h 43602"/>
              <a:gd name="connsiteX235" fmla="*/ 2012906 w 2032000"/>
              <a:gd name="connsiteY235" fmla="*/ 25929 h 43602"/>
              <a:gd name="connsiteX236" fmla="*/ 2021637 w 2032000"/>
              <a:gd name="connsiteY236" fmla="*/ 27781 h 43602"/>
              <a:gd name="connsiteX237" fmla="*/ 2031691 w 2032000"/>
              <a:gd name="connsiteY237" fmla="*/ 29104 h 43602"/>
              <a:gd name="connsiteX238" fmla="*/ 2032000 w 2032000"/>
              <a:gd name="connsiteY238" fmla="*/ 29111 h 43602"/>
              <a:gd name="connsiteX239" fmla="*/ 2032000 w 2032000"/>
              <a:gd name="connsiteY239" fmla="*/ 43344 h 43602"/>
              <a:gd name="connsiteX240" fmla="*/ 2031691 w 2032000"/>
              <a:gd name="connsiteY240" fmla="*/ 43337 h 43602"/>
              <a:gd name="connsiteX241" fmla="*/ 2021637 w 2032000"/>
              <a:gd name="connsiteY241" fmla="*/ 42014 h 43602"/>
              <a:gd name="connsiteX242" fmla="*/ 2012906 w 2032000"/>
              <a:gd name="connsiteY242" fmla="*/ 40162 h 43602"/>
              <a:gd name="connsiteX243" fmla="*/ 2005233 w 2032000"/>
              <a:gd name="connsiteY243" fmla="*/ 37781 h 43602"/>
              <a:gd name="connsiteX244" fmla="*/ 1998354 w 2032000"/>
              <a:gd name="connsiteY244" fmla="*/ 35135 h 43602"/>
              <a:gd name="connsiteX245" fmla="*/ 1992268 w 2032000"/>
              <a:gd name="connsiteY245" fmla="*/ 31960 h 43602"/>
              <a:gd name="connsiteX246" fmla="*/ 1985918 w 2032000"/>
              <a:gd name="connsiteY246" fmla="*/ 28785 h 43602"/>
              <a:gd name="connsiteX247" fmla="*/ 1979568 w 2032000"/>
              <a:gd name="connsiteY247" fmla="*/ 25610 h 43602"/>
              <a:gd name="connsiteX248" fmla="*/ 1973483 w 2032000"/>
              <a:gd name="connsiteY248" fmla="*/ 22964 h 43602"/>
              <a:gd name="connsiteX249" fmla="*/ 1966604 w 2032000"/>
              <a:gd name="connsiteY249" fmla="*/ 20318 h 43602"/>
              <a:gd name="connsiteX250" fmla="*/ 1958931 w 2032000"/>
              <a:gd name="connsiteY250" fmla="*/ 17673 h 43602"/>
              <a:gd name="connsiteX251" fmla="*/ 1950200 w 2032000"/>
              <a:gd name="connsiteY251" fmla="*/ 15821 h 43602"/>
              <a:gd name="connsiteX252" fmla="*/ 1940145 w 2032000"/>
              <a:gd name="connsiteY252" fmla="*/ 14762 h 43602"/>
              <a:gd name="connsiteX253" fmla="*/ 1928768 w 2032000"/>
              <a:gd name="connsiteY253" fmla="*/ 14233 h 43602"/>
              <a:gd name="connsiteX254" fmla="*/ 1917391 w 2032000"/>
              <a:gd name="connsiteY254" fmla="*/ 14762 h 43602"/>
              <a:gd name="connsiteX255" fmla="*/ 1907337 w 2032000"/>
              <a:gd name="connsiteY255" fmla="*/ 15821 h 43602"/>
              <a:gd name="connsiteX256" fmla="*/ 1898606 w 2032000"/>
              <a:gd name="connsiteY256" fmla="*/ 17673 h 43602"/>
              <a:gd name="connsiteX257" fmla="*/ 1890933 w 2032000"/>
              <a:gd name="connsiteY257" fmla="*/ 20318 h 43602"/>
              <a:gd name="connsiteX258" fmla="*/ 1884054 w 2032000"/>
              <a:gd name="connsiteY258" fmla="*/ 22964 h 43602"/>
              <a:gd name="connsiteX259" fmla="*/ 1877968 w 2032000"/>
              <a:gd name="connsiteY259" fmla="*/ 25610 h 43602"/>
              <a:gd name="connsiteX260" fmla="*/ 1871618 w 2032000"/>
              <a:gd name="connsiteY260" fmla="*/ 28785 h 43602"/>
              <a:gd name="connsiteX261" fmla="*/ 1865268 w 2032000"/>
              <a:gd name="connsiteY261" fmla="*/ 31960 h 43602"/>
              <a:gd name="connsiteX262" fmla="*/ 1859183 w 2032000"/>
              <a:gd name="connsiteY262" fmla="*/ 35135 h 43602"/>
              <a:gd name="connsiteX263" fmla="*/ 1852304 w 2032000"/>
              <a:gd name="connsiteY263" fmla="*/ 37781 h 43602"/>
              <a:gd name="connsiteX264" fmla="*/ 1844631 w 2032000"/>
              <a:gd name="connsiteY264" fmla="*/ 40162 h 43602"/>
              <a:gd name="connsiteX265" fmla="*/ 1835900 w 2032000"/>
              <a:gd name="connsiteY265" fmla="*/ 42014 h 43602"/>
              <a:gd name="connsiteX266" fmla="*/ 1825845 w 2032000"/>
              <a:gd name="connsiteY266" fmla="*/ 43337 h 43602"/>
              <a:gd name="connsiteX267" fmla="*/ 1814468 w 2032000"/>
              <a:gd name="connsiteY267" fmla="*/ 43602 h 43602"/>
              <a:gd name="connsiteX268" fmla="*/ 1803091 w 2032000"/>
              <a:gd name="connsiteY268" fmla="*/ 43337 h 43602"/>
              <a:gd name="connsiteX269" fmla="*/ 1793037 w 2032000"/>
              <a:gd name="connsiteY269" fmla="*/ 42014 h 43602"/>
              <a:gd name="connsiteX270" fmla="*/ 1784306 w 2032000"/>
              <a:gd name="connsiteY270" fmla="*/ 40162 h 43602"/>
              <a:gd name="connsiteX271" fmla="*/ 1776633 w 2032000"/>
              <a:gd name="connsiteY271" fmla="*/ 37781 h 43602"/>
              <a:gd name="connsiteX272" fmla="*/ 1769754 w 2032000"/>
              <a:gd name="connsiteY272" fmla="*/ 35135 h 43602"/>
              <a:gd name="connsiteX273" fmla="*/ 1763668 w 2032000"/>
              <a:gd name="connsiteY273" fmla="*/ 31960 h 43602"/>
              <a:gd name="connsiteX274" fmla="*/ 1757318 w 2032000"/>
              <a:gd name="connsiteY274" fmla="*/ 28785 h 43602"/>
              <a:gd name="connsiteX275" fmla="*/ 1750968 w 2032000"/>
              <a:gd name="connsiteY275" fmla="*/ 25610 h 43602"/>
              <a:gd name="connsiteX276" fmla="*/ 1744883 w 2032000"/>
              <a:gd name="connsiteY276" fmla="*/ 22964 h 43602"/>
              <a:gd name="connsiteX277" fmla="*/ 1738004 w 2032000"/>
              <a:gd name="connsiteY277" fmla="*/ 20318 h 43602"/>
              <a:gd name="connsiteX278" fmla="*/ 1730331 w 2032000"/>
              <a:gd name="connsiteY278" fmla="*/ 17673 h 43602"/>
              <a:gd name="connsiteX279" fmla="*/ 1721600 w 2032000"/>
              <a:gd name="connsiteY279" fmla="*/ 15821 h 43602"/>
              <a:gd name="connsiteX280" fmla="*/ 1711545 w 2032000"/>
              <a:gd name="connsiteY280" fmla="*/ 14762 h 43602"/>
              <a:gd name="connsiteX281" fmla="*/ 1700168 w 2032000"/>
              <a:gd name="connsiteY281" fmla="*/ 14233 h 43602"/>
              <a:gd name="connsiteX282" fmla="*/ 1688791 w 2032000"/>
              <a:gd name="connsiteY282" fmla="*/ 14762 h 43602"/>
              <a:gd name="connsiteX283" fmla="*/ 1678737 w 2032000"/>
              <a:gd name="connsiteY283" fmla="*/ 15821 h 43602"/>
              <a:gd name="connsiteX284" fmla="*/ 1670006 w 2032000"/>
              <a:gd name="connsiteY284" fmla="*/ 17673 h 43602"/>
              <a:gd name="connsiteX285" fmla="*/ 1662333 w 2032000"/>
              <a:gd name="connsiteY285" fmla="*/ 20318 h 43602"/>
              <a:gd name="connsiteX286" fmla="*/ 1655454 w 2032000"/>
              <a:gd name="connsiteY286" fmla="*/ 22964 h 43602"/>
              <a:gd name="connsiteX287" fmla="*/ 1649368 w 2032000"/>
              <a:gd name="connsiteY287" fmla="*/ 25610 h 43602"/>
              <a:gd name="connsiteX288" fmla="*/ 1636668 w 2032000"/>
              <a:gd name="connsiteY288" fmla="*/ 31960 h 43602"/>
              <a:gd name="connsiteX289" fmla="*/ 1630583 w 2032000"/>
              <a:gd name="connsiteY289" fmla="*/ 35135 h 43602"/>
              <a:gd name="connsiteX290" fmla="*/ 1623704 w 2032000"/>
              <a:gd name="connsiteY290" fmla="*/ 37781 h 43602"/>
              <a:gd name="connsiteX291" fmla="*/ 1616031 w 2032000"/>
              <a:gd name="connsiteY291" fmla="*/ 40162 h 43602"/>
              <a:gd name="connsiteX292" fmla="*/ 1607300 w 2032000"/>
              <a:gd name="connsiteY292" fmla="*/ 42014 h 43602"/>
              <a:gd name="connsiteX293" fmla="*/ 1597245 w 2032000"/>
              <a:gd name="connsiteY293" fmla="*/ 43337 h 43602"/>
              <a:gd name="connsiteX294" fmla="*/ 1585868 w 2032000"/>
              <a:gd name="connsiteY294" fmla="*/ 43602 h 43602"/>
              <a:gd name="connsiteX295" fmla="*/ 1574491 w 2032000"/>
              <a:gd name="connsiteY295" fmla="*/ 43337 h 43602"/>
              <a:gd name="connsiteX296" fmla="*/ 1564437 w 2032000"/>
              <a:gd name="connsiteY296" fmla="*/ 42014 h 43602"/>
              <a:gd name="connsiteX297" fmla="*/ 1555706 w 2032000"/>
              <a:gd name="connsiteY297" fmla="*/ 40162 h 43602"/>
              <a:gd name="connsiteX298" fmla="*/ 1548033 w 2032000"/>
              <a:gd name="connsiteY298" fmla="*/ 37781 h 43602"/>
              <a:gd name="connsiteX299" fmla="*/ 1541154 w 2032000"/>
              <a:gd name="connsiteY299" fmla="*/ 35135 h 43602"/>
              <a:gd name="connsiteX300" fmla="*/ 1535068 w 2032000"/>
              <a:gd name="connsiteY300" fmla="*/ 31960 h 43602"/>
              <a:gd name="connsiteX301" fmla="*/ 1528718 w 2032000"/>
              <a:gd name="connsiteY301" fmla="*/ 28785 h 43602"/>
              <a:gd name="connsiteX302" fmla="*/ 1522368 w 2032000"/>
              <a:gd name="connsiteY302" fmla="*/ 25610 h 43602"/>
              <a:gd name="connsiteX303" fmla="*/ 1516283 w 2032000"/>
              <a:gd name="connsiteY303" fmla="*/ 22964 h 43602"/>
              <a:gd name="connsiteX304" fmla="*/ 1509404 w 2032000"/>
              <a:gd name="connsiteY304" fmla="*/ 20318 h 43602"/>
              <a:gd name="connsiteX305" fmla="*/ 1501731 w 2032000"/>
              <a:gd name="connsiteY305" fmla="*/ 17673 h 43602"/>
              <a:gd name="connsiteX306" fmla="*/ 1493000 w 2032000"/>
              <a:gd name="connsiteY306" fmla="*/ 15821 h 43602"/>
              <a:gd name="connsiteX307" fmla="*/ 1482945 w 2032000"/>
              <a:gd name="connsiteY307" fmla="*/ 14762 h 43602"/>
              <a:gd name="connsiteX308" fmla="*/ 1471304 w 2032000"/>
              <a:gd name="connsiteY308" fmla="*/ 14233 h 43602"/>
              <a:gd name="connsiteX309" fmla="*/ 1460191 w 2032000"/>
              <a:gd name="connsiteY309" fmla="*/ 14762 h 43602"/>
              <a:gd name="connsiteX310" fmla="*/ 1450137 w 2032000"/>
              <a:gd name="connsiteY310" fmla="*/ 15821 h 43602"/>
              <a:gd name="connsiteX311" fmla="*/ 1441406 w 2032000"/>
              <a:gd name="connsiteY311" fmla="*/ 17673 h 43602"/>
              <a:gd name="connsiteX312" fmla="*/ 1433733 w 2032000"/>
              <a:gd name="connsiteY312" fmla="*/ 20318 h 43602"/>
              <a:gd name="connsiteX313" fmla="*/ 1426854 w 2032000"/>
              <a:gd name="connsiteY313" fmla="*/ 22964 h 43602"/>
              <a:gd name="connsiteX314" fmla="*/ 1420768 w 2032000"/>
              <a:gd name="connsiteY314" fmla="*/ 25610 h 43602"/>
              <a:gd name="connsiteX315" fmla="*/ 1414418 w 2032000"/>
              <a:gd name="connsiteY315" fmla="*/ 28785 h 43602"/>
              <a:gd name="connsiteX316" fmla="*/ 1408068 w 2032000"/>
              <a:gd name="connsiteY316" fmla="*/ 31960 h 43602"/>
              <a:gd name="connsiteX317" fmla="*/ 1401983 w 2032000"/>
              <a:gd name="connsiteY317" fmla="*/ 35135 h 43602"/>
              <a:gd name="connsiteX318" fmla="*/ 1395104 w 2032000"/>
              <a:gd name="connsiteY318" fmla="*/ 37781 h 43602"/>
              <a:gd name="connsiteX319" fmla="*/ 1387431 w 2032000"/>
              <a:gd name="connsiteY319" fmla="*/ 40162 h 43602"/>
              <a:gd name="connsiteX320" fmla="*/ 1378700 w 2032000"/>
              <a:gd name="connsiteY320" fmla="*/ 42014 h 43602"/>
              <a:gd name="connsiteX321" fmla="*/ 1368645 w 2032000"/>
              <a:gd name="connsiteY321" fmla="*/ 43337 h 43602"/>
              <a:gd name="connsiteX322" fmla="*/ 1357268 w 2032000"/>
              <a:gd name="connsiteY322" fmla="*/ 43602 h 43602"/>
              <a:gd name="connsiteX323" fmla="*/ 1345891 w 2032000"/>
              <a:gd name="connsiteY323" fmla="*/ 43337 h 43602"/>
              <a:gd name="connsiteX324" fmla="*/ 1335837 w 2032000"/>
              <a:gd name="connsiteY324" fmla="*/ 42014 h 43602"/>
              <a:gd name="connsiteX325" fmla="*/ 1327106 w 2032000"/>
              <a:gd name="connsiteY325" fmla="*/ 40162 h 43602"/>
              <a:gd name="connsiteX326" fmla="*/ 1319433 w 2032000"/>
              <a:gd name="connsiteY326" fmla="*/ 37781 h 43602"/>
              <a:gd name="connsiteX327" fmla="*/ 1312554 w 2032000"/>
              <a:gd name="connsiteY327" fmla="*/ 35135 h 43602"/>
              <a:gd name="connsiteX328" fmla="*/ 1306468 w 2032000"/>
              <a:gd name="connsiteY328" fmla="*/ 31960 h 43602"/>
              <a:gd name="connsiteX329" fmla="*/ 1300118 w 2032000"/>
              <a:gd name="connsiteY329" fmla="*/ 28785 h 43602"/>
              <a:gd name="connsiteX330" fmla="*/ 1293768 w 2032000"/>
              <a:gd name="connsiteY330" fmla="*/ 25610 h 43602"/>
              <a:gd name="connsiteX331" fmla="*/ 1287683 w 2032000"/>
              <a:gd name="connsiteY331" fmla="*/ 22964 h 43602"/>
              <a:gd name="connsiteX332" fmla="*/ 1280804 w 2032000"/>
              <a:gd name="connsiteY332" fmla="*/ 20318 h 43602"/>
              <a:gd name="connsiteX333" fmla="*/ 1273131 w 2032000"/>
              <a:gd name="connsiteY333" fmla="*/ 17673 h 43602"/>
              <a:gd name="connsiteX334" fmla="*/ 1264400 w 2032000"/>
              <a:gd name="connsiteY334" fmla="*/ 15821 h 43602"/>
              <a:gd name="connsiteX335" fmla="*/ 1254345 w 2032000"/>
              <a:gd name="connsiteY335" fmla="*/ 14762 h 43602"/>
              <a:gd name="connsiteX336" fmla="*/ 1242968 w 2032000"/>
              <a:gd name="connsiteY336" fmla="*/ 14233 h 43602"/>
              <a:gd name="connsiteX337" fmla="*/ 1231591 w 2032000"/>
              <a:gd name="connsiteY337" fmla="*/ 14762 h 43602"/>
              <a:gd name="connsiteX338" fmla="*/ 1221537 w 2032000"/>
              <a:gd name="connsiteY338" fmla="*/ 15821 h 43602"/>
              <a:gd name="connsiteX339" fmla="*/ 1212806 w 2032000"/>
              <a:gd name="connsiteY339" fmla="*/ 17673 h 43602"/>
              <a:gd name="connsiteX340" fmla="*/ 1205133 w 2032000"/>
              <a:gd name="connsiteY340" fmla="*/ 20318 h 43602"/>
              <a:gd name="connsiteX341" fmla="*/ 1198254 w 2032000"/>
              <a:gd name="connsiteY341" fmla="*/ 22964 h 43602"/>
              <a:gd name="connsiteX342" fmla="*/ 1192168 w 2032000"/>
              <a:gd name="connsiteY342" fmla="*/ 25610 h 43602"/>
              <a:gd name="connsiteX343" fmla="*/ 1185818 w 2032000"/>
              <a:gd name="connsiteY343" fmla="*/ 28785 h 43602"/>
              <a:gd name="connsiteX344" fmla="*/ 1179468 w 2032000"/>
              <a:gd name="connsiteY344" fmla="*/ 31960 h 43602"/>
              <a:gd name="connsiteX345" fmla="*/ 1173383 w 2032000"/>
              <a:gd name="connsiteY345" fmla="*/ 35135 h 43602"/>
              <a:gd name="connsiteX346" fmla="*/ 1166504 w 2032000"/>
              <a:gd name="connsiteY346" fmla="*/ 37781 h 43602"/>
              <a:gd name="connsiteX347" fmla="*/ 1158831 w 2032000"/>
              <a:gd name="connsiteY347" fmla="*/ 40162 h 43602"/>
              <a:gd name="connsiteX348" fmla="*/ 1150100 w 2032000"/>
              <a:gd name="connsiteY348" fmla="*/ 42014 h 43602"/>
              <a:gd name="connsiteX349" fmla="*/ 1140045 w 2032000"/>
              <a:gd name="connsiteY349" fmla="*/ 43337 h 43602"/>
              <a:gd name="connsiteX350" fmla="*/ 1130300 w 2032000"/>
              <a:gd name="connsiteY350" fmla="*/ 43564 h 43602"/>
              <a:gd name="connsiteX351" fmla="*/ 1120555 w 2032000"/>
              <a:gd name="connsiteY351" fmla="*/ 43337 h 43602"/>
              <a:gd name="connsiteX352" fmla="*/ 1110501 w 2032000"/>
              <a:gd name="connsiteY352" fmla="*/ 42014 h 43602"/>
              <a:gd name="connsiteX353" fmla="*/ 1101769 w 2032000"/>
              <a:gd name="connsiteY353" fmla="*/ 40162 h 43602"/>
              <a:gd name="connsiteX354" fmla="*/ 1094096 w 2032000"/>
              <a:gd name="connsiteY354" fmla="*/ 37781 h 43602"/>
              <a:gd name="connsiteX355" fmla="*/ 1087217 w 2032000"/>
              <a:gd name="connsiteY355" fmla="*/ 35135 h 43602"/>
              <a:gd name="connsiteX356" fmla="*/ 1081132 w 2032000"/>
              <a:gd name="connsiteY356" fmla="*/ 31960 h 43602"/>
              <a:gd name="connsiteX357" fmla="*/ 1074782 w 2032000"/>
              <a:gd name="connsiteY357" fmla="*/ 28785 h 43602"/>
              <a:gd name="connsiteX358" fmla="*/ 1068432 w 2032000"/>
              <a:gd name="connsiteY358" fmla="*/ 25610 h 43602"/>
              <a:gd name="connsiteX359" fmla="*/ 1062346 w 2032000"/>
              <a:gd name="connsiteY359" fmla="*/ 22964 h 43602"/>
              <a:gd name="connsiteX360" fmla="*/ 1055467 w 2032000"/>
              <a:gd name="connsiteY360" fmla="*/ 20318 h 43602"/>
              <a:gd name="connsiteX361" fmla="*/ 1047794 w 2032000"/>
              <a:gd name="connsiteY361" fmla="*/ 17673 h 43602"/>
              <a:gd name="connsiteX362" fmla="*/ 1039063 w 2032000"/>
              <a:gd name="connsiteY362" fmla="*/ 15821 h 43602"/>
              <a:gd name="connsiteX363" fmla="*/ 1029009 w 2032000"/>
              <a:gd name="connsiteY363" fmla="*/ 14762 h 43602"/>
              <a:gd name="connsiteX364" fmla="*/ 1017632 w 2032000"/>
              <a:gd name="connsiteY364" fmla="*/ 14233 h 43602"/>
              <a:gd name="connsiteX365" fmla="*/ 1016000 w 2032000"/>
              <a:gd name="connsiteY365" fmla="*/ 14309 h 43602"/>
              <a:gd name="connsiteX366" fmla="*/ 1014368 w 2032000"/>
              <a:gd name="connsiteY366" fmla="*/ 14233 h 43602"/>
              <a:gd name="connsiteX367" fmla="*/ 1002991 w 2032000"/>
              <a:gd name="connsiteY367" fmla="*/ 14762 h 43602"/>
              <a:gd name="connsiteX368" fmla="*/ 992937 w 2032000"/>
              <a:gd name="connsiteY368" fmla="*/ 15821 h 43602"/>
              <a:gd name="connsiteX369" fmla="*/ 984206 w 2032000"/>
              <a:gd name="connsiteY369" fmla="*/ 17673 h 43602"/>
              <a:gd name="connsiteX370" fmla="*/ 976533 w 2032000"/>
              <a:gd name="connsiteY370" fmla="*/ 20318 h 43602"/>
              <a:gd name="connsiteX371" fmla="*/ 969654 w 2032000"/>
              <a:gd name="connsiteY371" fmla="*/ 22964 h 43602"/>
              <a:gd name="connsiteX372" fmla="*/ 963568 w 2032000"/>
              <a:gd name="connsiteY372" fmla="*/ 25610 h 43602"/>
              <a:gd name="connsiteX373" fmla="*/ 957218 w 2032000"/>
              <a:gd name="connsiteY373" fmla="*/ 28785 h 43602"/>
              <a:gd name="connsiteX374" fmla="*/ 950868 w 2032000"/>
              <a:gd name="connsiteY374" fmla="*/ 31960 h 43602"/>
              <a:gd name="connsiteX375" fmla="*/ 944783 w 2032000"/>
              <a:gd name="connsiteY375" fmla="*/ 35135 h 43602"/>
              <a:gd name="connsiteX376" fmla="*/ 937904 w 2032000"/>
              <a:gd name="connsiteY376" fmla="*/ 37781 h 43602"/>
              <a:gd name="connsiteX377" fmla="*/ 930231 w 2032000"/>
              <a:gd name="connsiteY377" fmla="*/ 40162 h 43602"/>
              <a:gd name="connsiteX378" fmla="*/ 921499 w 2032000"/>
              <a:gd name="connsiteY378" fmla="*/ 42014 h 43602"/>
              <a:gd name="connsiteX379" fmla="*/ 911445 w 2032000"/>
              <a:gd name="connsiteY379" fmla="*/ 43337 h 43602"/>
              <a:gd name="connsiteX380" fmla="*/ 901700 w 2032000"/>
              <a:gd name="connsiteY380" fmla="*/ 43564 h 43602"/>
              <a:gd name="connsiteX381" fmla="*/ 891955 w 2032000"/>
              <a:gd name="connsiteY381" fmla="*/ 43337 h 43602"/>
              <a:gd name="connsiteX382" fmla="*/ 881900 w 2032000"/>
              <a:gd name="connsiteY382" fmla="*/ 42014 h 43602"/>
              <a:gd name="connsiteX383" fmla="*/ 873169 w 2032000"/>
              <a:gd name="connsiteY383" fmla="*/ 40162 h 43602"/>
              <a:gd name="connsiteX384" fmla="*/ 865496 w 2032000"/>
              <a:gd name="connsiteY384" fmla="*/ 37781 h 43602"/>
              <a:gd name="connsiteX385" fmla="*/ 858617 w 2032000"/>
              <a:gd name="connsiteY385" fmla="*/ 35135 h 43602"/>
              <a:gd name="connsiteX386" fmla="*/ 852532 w 2032000"/>
              <a:gd name="connsiteY386" fmla="*/ 31960 h 43602"/>
              <a:gd name="connsiteX387" fmla="*/ 846182 w 2032000"/>
              <a:gd name="connsiteY387" fmla="*/ 28785 h 43602"/>
              <a:gd name="connsiteX388" fmla="*/ 839832 w 2032000"/>
              <a:gd name="connsiteY388" fmla="*/ 25610 h 43602"/>
              <a:gd name="connsiteX389" fmla="*/ 833746 w 2032000"/>
              <a:gd name="connsiteY389" fmla="*/ 22964 h 43602"/>
              <a:gd name="connsiteX390" fmla="*/ 826867 w 2032000"/>
              <a:gd name="connsiteY390" fmla="*/ 20318 h 43602"/>
              <a:gd name="connsiteX391" fmla="*/ 819194 w 2032000"/>
              <a:gd name="connsiteY391" fmla="*/ 17673 h 43602"/>
              <a:gd name="connsiteX392" fmla="*/ 810463 w 2032000"/>
              <a:gd name="connsiteY392" fmla="*/ 15821 h 43602"/>
              <a:gd name="connsiteX393" fmla="*/ 800409 w 2032000"/>
              <a:gd name="connsiteY393" fmla="*/ 14762 h 43602"/>
              <a:gd name="connsiteX394" fmla="*/ 789032 w 2032000"/>
              <a:gd name="connsiteY394" fmla="*/ 14233 h 43602"/>
              <a:gd name="connsiteX395" fmla="*/ 777655 w 2032000"/>
              <a:gd name="connsiteY395" fmla="*/ 14762 h 43602"/>
              <a:gd name="connsiteX396" fmla="*/ 767600 w 2032000"/>
              <a:gd name="connsiteY396" fmla="*/ 15821 h 43602"/>
              <a:gd name="connsiteX397" fmla="*/ 758869 w 2032000"/>
              <a:gd name="connsiteY397" fmla="*/ 17673 h 43602"/>
              <a:gd name="connsiteX398" fmla="*/ 751196 w 2032000"/>
              <a:gd name="connsiteY398" fmla="*/ 20318 h 43602"/>
              <a:gd name="connsiteX399" fmla="*/ 744317 w 2032000"/>
              <a:gd name="connsiteY399" fmla="*/ 22964 h 43602"/>
              <a:gd name="connsiteX400" fmla="*/ 738232 w 2032000"/>
              <a:gd name="connsiteY400" fmla="*/ 25610 h 43602"/>
              <a:gd name="connsiteX401" fmla="*/ 725532 w 2032000"/>
              <a:gd name="connsiteY401" fmla="*/ 31960 h 43602"/>
              <a:gd name="connsiteX402" fmla="*/ 719446 w 2032000"/>
              <a:gd name="connsiteY402" fmla="*/ 35135 h 43602"/>
              <a:gd name="connsiteX403" fmla="*/ 712567 w 2032000"/>
              <a:gd name="connsiteY403" fmla="*/ 37781 h 43602"/>
              <a:gd name="connsiteX404" fmla="*/ 704894 w 2032000"/>
              <a:gd name="connsiteY404" fmla="*/ 40162 h 43602"/>
              <a:gd name="connsiteX405" fmla="*/ 696163 w 2032000"/>
              <a:gd name="connsiteY405" fmla="*/ 42014 h 43602"/>
              <a:gd name="connsiteX406" fmla="*/ 686109 w 2032000"/>
              <a:gd name="connsiteY406" fmla="*/ 43337 h 43602"/>
              <a:gd name="connsiteX407" fmla="*/ 674732 w 2032000"/>
              <a:gd name="connsiteY407" fmla="*/ 43602 h 43602"/>
              <a:gd name="connsiteX408" fmla="*/ 663355 w 2032000"/>
              <a:gd name="connsiteY408" fmla="*/ 43337 h 43602"/>
              <a:gd name="connsiteX409" fmla="*/ 653300 w 2032000"/>
              <a:gd name="connsiteY409" fmla="*/ 42014 h 43602"/>
              <a:gd name="connsiteX410" fmla="*/ 644569 w 2032000"/>
              <a:gd name="connsiteY410" fmla="*/ 40162 h 43602"/>
              <a:gd name="connsiteX411" fmla="*/ 636896 w 2032000"/>
              <a:gd name="connsiteY411" fmla="*/ 37781 h 43602"/>
              <a:gd name="connsiteX412" fmla="*/ 630017 w 2032000"/>
              <a:gd name="connsiteY412" fmla="*/ 35135 h 43602"/>
              <a:gd name="connsiteX413" fmla="*/ 623932 w 2032000"/>
              <a:gd name="connsiteY413" fmla="*/ 31960 h 43602"/>
              <a:gd name="connsiteX414" fmla="*/ 617582 w 2032000"/>
              <a:gd name="connsiteY414" fmla="*/ 28785 h 43602"/>
              <a:gd name="connsiteX415" fmla="*/ 611232 w 2032000"/>
              <a:gd name="connsiteY415" fmla="*/ 25610 h 43602"/>
              <a:gd name="connsiteX416" fmla="*/ 605146 w 2032000"/>
              <a:gd name="connsiteY416" fmla="*/ 22964 h 43602"/>
              <a:gd name="connsiteX417" fmla="*/ 598267 w 2032000"/>
              <a:gd name="connsiteY417" fmla="*/ 20318 h 43602"/>
              <a:gd name="connsiteX418" fmla="*/ 590594 w 2032000"/>
              <a:gd name="connsiteY418" fmla="*/ 17673 h 43602"/>
              <a:gd name="connsiteX419" fmla="*/ 581863 w 2032000"/>
              <a:gd name="connsiteY419" fmla="*/ 15821 h 43602"/>
              <a:gd name="connsiteX420" fmla="*/ 571809 w 2032000"/>
              <a:gd name="connsiteY420" fmla="*/ 14762 h 43602"/>
              <a:gd name="connsiteX421" fmla="*/ 560167 w 2032000"/>
              <a:gd name="connsiteY421" fmla="*/ 14233 h 43602"/>
              <a:gd name="connsiteX422" fmla="*/ 549055 w 2032000"/>
              <a:gd name="connsiteY422" fmla="*/ 14762 h 43602"/>
              <a:gd name="connsiteX423" fmla="*/ 539000 w 2032000"/>
              <a:gd name="connsiteY423" fmla="*/ 15821 h 43602"/>
              <a:gd name="connsiteX424" fmla="*/ 530269 w 2032000"/>
              <a:gd name="connsiteY424" fmla="*/ 17673 h 43602"/>
              <a:gd name="connsiteX425" fmla="*/ 522596 w 2032000"/>
              <a:gd name="connsiteY425" fmla="*/ 20318 h 43602"/>
              <a:gd name="connsiteX426" fmla="*/ 515717 w 2032000"/>
              <a:gd name="connsiteY426" fmla="*/ 22964 h 43602"/>
              <a:gd name="connsiteX427" fmla="*/ 509632 w 2032000"/>
              <a:gd name="connsiteY427" fmla="*/ 25610 h 43602"/>
              <a:gd name="connsiteX428" fmla="*/ 503282 w 2032000"/>
              <a:gd name="connsiteY428" fmla="*/ 28785 h 43602"/>
              <a:gd name="connsiteX429" fmla="*/ 496932 w 2032000"/>
              <a:gd name="connsiteY429" fmla="*/ 31960 h 43602"/>
              <a:gd name="connsiteX430" fmla="*/ 490846 w 2032000"/>
              <a:gd name="connsiteY430" fmla="*/ 35135 h 43602"/>
              <a:gd name="connsiteX431" fmla="*/ 483967 w 2032000"/>
              <a:gd name="connsiteY431" fmla="*/ 37781 h 43602"/>
              <a:gd name="connsiteX432" fmla="*/ 476294 w 2032000"/>
              <a:gd name="connsiteY432" fmla="*/ 40162 h 43602"/>
              <a:gd name="connsiteX433" fmla="*/ 467563 w 2032000"/>
              <a:gd name="connsiteY433" fmla="*/ 42014 h 43602"/>
              <a:gd name="connsiteX434" fmla="*/ 457509 w 2032000"/>
              <a:gd name="connsiteY434" fmla="*/ 43337 h 43602"/>
              <a:gd name="connsiteX435" fmla="*/ 446132 w 2032000"/>
              <a:gd name="connsiteY435" fmla="*/ 43602 h 43602"/>
              <a:gd name="connsiteX436" fmla="*/ 434755 w 2032000"/>
              <a:gd name="connsiteY436" fmla="*/ 43337 h 43602"/>
              <a:gd name="connsiteX437" fmla="*/ 424700 w 2032000"/>
              <a:gd name="connsiteY437" fmla="*/ 42014 h 43602"/>
              <a:gd name="connsiteX438" fmla="*/ 415969 w 2032000"/>
              <a:gd name="connsiteY438" fmla="*/ 40162 h 43602"/>
              <a:gd name="connsiteX439" fmla="*/ 408296 w 2032000"/>
              <a:gd name="connsiteY439" fmla="*/ 37781 h 43602"/>
              <a:gd name="connsiteX440" fmla="*/ 401417 w 2032000"/>
              <a:gd name="connsiteY440" fmla="*/ 35135 h 43602"/>
              <a:gd name="connsiteX441" fmla="*/ 395332 w 2032000"/>
              <a:gd name="connsiteY441" fmla="*/ 31960 h 43602"/>
              <a:gd name="connsiteX442" fmla="*/ 388982 w 2032000"/>
              <a:gd name="connsiteY442" fmla="*/ 28785 h 43602"/>
              <a:gd name="connsiteX443" fmla="*/ 382632 w 2032000"/>
              <a:gd name="connsiteY443" fmla="*/ 25610 h 43602"/>
              <a:gd name="connsiteX444" fmla="*/ 376546 w 2032000"/>
              <a:gd name="connsiteY444" fmla="*/ 22964 h 43602"/>
              <a:gd name="connsiteX445" fmla="*/ 369667 w 2032000"/>
              <a:gd name="connsiteY445" fmla="*/ 20318 h 43602"/>
              <a:gd name="connsiteX446" fmla="*/ 361994 w 2032000"/>
              <a:gd name="connsiteY446" fmla="*/ 17673 h 43602"/>
              <a:gd name="connsiteX447" fmla="*/ 353263 w 2032000"/>
              <a:gd name="connsiteY447" fmla="*/ 15821 h 43602"/>
              <a:gd name="connsiteX448" fmla="*/ 343209 w 2032000"/>
              <a:gd name="connsiteY448" fmla="*/ 14762 h 43602"/>
              <a:gd name="connsiteX449" fmla="*/ 331832 w 2032000"/>
              <a:gd name="connsiteY449" fmla="*/ 14233 h 43602"/>
              <a:gd name="connsiteX450" fmla="*/ 320455 w 2032000"/>
              <a:gd name="connsiteY450" fmla="*/ 14762 h 43602"/>
              <a:gd name="connsiteX451" fmla="*/ 310400 w 2032000"/>
              <a:gd name="connsiteY451" fmla="*/ 15821 h 43602"/>
              <a:gd name="connsiteX452" fmla="*/ 301669 w 2032000"/>
              <a:gd name="connsiteY452" fmla="*/ 17673 h 43602"/>
              <a:gd name="connsiteX453" fmla="*/ 293996 w 2032000"/>
              <a:gd name="connsiteY453" fmla="*/ 20318 h 43602"/>
              <a:gd name="connsiteX454" fmla="*/ 287117 w 2032000"/>
              <a:gd name="connsiteY454" fmla="*/ 22964 h 43602"/>
              <a:gd name="connsiteX455" fmla="*/ 281032 w 2032000"/>
              <a:gd name="connsiteY455" fmla="*/ 25610 h 43602"/>
              <a:gd name="connsiteX456" fmla="*/ 274682 w 2032000"/>
              <a:gd name="connsiteY456" fmla="*/ 28785 h 43602"/>
              <a:gd name="connsiteX457" fmla="*/ 268332 w 2032000"/>
              <a:gd name="connsiteY457" fmla="*/ 31960 h 43602"/>
              <a:gd name="connsiteX458" fmla="*/ 262246 w 2032000"/>
              <a:gd name="connsiteY458" fmla="*/ 35135 h 43602"/>
              <a:gd name="connsiteX459" fmla="*/ 255367 w 2032000"/>
              <a:gd name="connsiteY459" fmla="*/ 37781 h 43602"/>
              <a:gd name="connsiteX460" fmla="*/ 247694 w 2032000"/>
              <a:gd name="connsiteY460" fmla="*/ 40162 h 43602"/>
              <a:gd name="connsiteX461" fmla="*/ 238963 w 2032000"/>
              <a:gd name="connsiteY461" fmla="*/ 42014 h 43602"/>
              <a:gd name="connsiteX462" fmla="*/ 228909 w 2032000"/>
              <a:gd name="connsiteY462" fmla="*/ 43337 h 43602"/>
              <a:gd name="connsiteX463" fmla="*/ 217532 w 2032000"/>
              <a:gd name="connsiteY463" fmla="*/ 43602 h 43602"/>
              <a:gd name="connsiteX464" fmla="*/ 206155 w 2032000"/>
              <a:gd name="connsiteY464" fmla="*/ 43337 h 43602"/>
              <a:gd name="connsiteX465" fmla="*/ 196100 w 2032000"/>
              <a:gd name="connsiteY465" fmla="*/ 42014 h 43602"/>
              <a:gd name="connsiteX466" fmla="*/ 187369 w 2032000"/>
              <a:gd name="connsiteY466" fmla="*/ 40162 h 43602"/>
              <a:gd name="connsiteX467" fmla="*/ 179696 w 2032000"/>
              <a:gd name="connsiteY467" fmla="*/ 37781 h 43602"/>
              <a:gd name="connsiteX468" fmla="*/ 172817 w 2032000"/>
              <a:gd name="connsiteY468" fmla="*/ 35135 h 43602"/>
              <a:gd name="connsiteX469" fmla="*/ 166732 w 2032000"/>
              <a:gd name="connsiteY469" fmla="*/ 31960 h 43602"/>
              <a:gd name="connsiteX470" fmla="*/ 160382 w 2032000"/>
              <a:gd name="connsiteY470" fmla="*/ 28785 h 43602"/>
              <a:gd name="connsiteX471" fmla="*/ 154032 w 2032000"/>
              <a:gd name="connsiteY471" fmla="*/ 25610 h 43602"/>
              <a:gd name="connsiteX472" fmla="*/ 147946 w 2032000"/>
              <a:gd name="connsiteY472" fmla="*/ 22964 h 43602"/>
              <a:gd name="connsiteX473" fmla="*/ 141067 w 2032000"/>
              <a:gd name="connsiteY473" fmla="*/ 20318 h 43602"/>
              <a:gd name="connsiteX474" fmla="*/ 133394 w 2032000"/>
              <a:gd name="connsiteY474" fmla="*/ 17673 h 43602"/>
              <a:gd name="connsiteX475" fmla="*/ 124663 w 2032000"/>
              <a:gd name="connsiteY475" fmla="*/ 15821 h 43602"/>
              <a:gd name="connsiteX476" fmla="*/ 114609 w 2032000"/>
              <a:gd name="connsiteY476" fmla="*/ 14762 h 43602"/>
              <a:gd name="connsiteX477" fmla="*/ 103232 w 2032000"/>
              <a:gd name="connsiteY477" fmla="*/ 14233 h 43602"/>
              <a:gd name="connsiteX478" fmla="*/ 91855 w 2032000"/>
              <a:gd name="connsiteY478" fmla="*/ 14762 h 43602"/>
              <a:gd name="connsiteX479" fmla="*/ 81800 w 2032000"/>
              <a:gd name="connsiteY479" fmla="*/ 15821 h 43602"/>
              <a:gd name="connsiteX480" fmla="*/ 73069 w 2032000"/>
              <a:gd name="connsiteY480" fmla="*/ 17673 h 43602"/>
              <a:gd name="connsiteX481" fmla="*/ 65396 w 2032000"/>
              <a:gd name="connsiteY481" fmla="*/ 20318 h 43602"/>
              <a:gd name="connsiteX482" fmla="*/ 58517 w 2032000"/>
              <a:gd name="connsiteY482" fmla="*/ 22964 h 43602"/>
              <a:gd name="connsiteX483" fmla="*/ 52432 w 2032000"/>
              <a:gd name="connsiteY483" fmla="*/ 25610 h 43602"/>
              <a:gd name="connsiteX484" fmla="*/ 46082 w 2032000"/>
              <a:gd name="connsiteY484" fmla="*/ 28785 h 43602"/>
              <a:gd name="connsiteX485" fmla="*/ 39732 w 2032000"/>
              <a:gd name="connsiteY485" fmla="*/ 31960 h 43602"/>
              <a:gd name="connsiteX486" fmla="*/ 33646 w 2032000"/>
              <a:gd name="connsiteY486" fmla="*/ 35135 h 43602"/>
              <a:gd name="connsiteX487" fmla="*/ 26767 w 2032000"/>
              <a:gd name="connsiteY487" fmla="*/ 37781 h 43602"/>
              <a:gd name="connsiteX488" fmla="*/ 19094 w 2032000"/>
              <a:gd name="connsiteY488" fmla="*/ 40162 h 43602"/>
              <a:gd name="connsiteX489" fmla="*/ 10363 w 2032000"/>
              <a:gd name="connsiteY489" fmla="*/ 42014 h 43602"/>
              <a:gd name="connsiteX490" fmla="*/ 309 w 2032000"/>
              <a:gd name="connsiteY490" fmla="*/ 43337 h 43602"/>
              <a:gd name="connsiteX491" fmla="*/ 0 w 2032000"/>
              <a:gd name="connsiteY491" fmla="*/ 43344 h 43602"/>
              <a:gd name="connsiteX492" fmla="*/ 0 w 2032000"/>
              <a:gd name="connsiteY492" fmla="*/ 29111 h 43602"/>
              <a:gd name="connsiteX493" fmla="*/ 309 w 2032000"/>
              <a:gd name="connsiteY493" fmla="*/ 29104 h 43602"/>
              <a:gd name="connsiteX494" fmla="*/ 10363 w 2032000"/>
              <a:gd name="connsiteY494" fmla="*/ 27781 h 43602"/>
              <a:gd name="connsiteX495" fmla="*/ 19094 w 2032000"/>
              <a:gd name="connsiteY495" fmla="*/ 25929 h 43602"/>
              <a:gd name="connsiteX496" fmla="*/ 26767 w 2032000"/>
              <a:gd name="connsiteY496" fmla="*/ 23548 h 43602"/>
              <a:gd name="connsiteX497" fmla="*/ 33646 w 2032000"/>
              <a:gd name="connsiteY497" fmla="*/ 20902 h 43602"/>
              <a:gd name="connsiteX498" fmla="*/ 39732 w 2032000"/>
              <a:gd name="connsiteY498" fmla="*/ 17727 h 43602"/>
              <a:gd name="connsiteX499" fmla="*/ 46082 w 2032000"/>
              <a:gd name="connsiteY499" fmla="*/ 14552 h 43602"/>
              <a:gd name="connsiteX500" fmla="*/ 52432 w 2032000"/>
              <a:gd name="connsiteY500" fmla="*/ 11377 h 43602"/>
              <a:gd name="connsiteX501" fmla="*/ 58517 w 2032000"/>
              <a:gd name="connsiteY501" fmla="*/ 8731 h 43602"/>
              <a:gd name="connsiteX502" fmla="*/ 65396 w 2032000"/>
              <a:gd name="connsiteY502" fmla="*/ 6085 h 43602"/>
              <a:gd name="connsiteX503" fmla="*/ 73069 w 2032000"/>
              <a:gd name="connsiteY503" fmla="*/ 3440 h 43602"/>
              <a:gd name="connsiteX504" fmla="*/ 81800 w 2032000"/>
              <a:gd name="connsiteY504" fmla="*/ 1588 h 43602"/>
              <a:gd name="connsiteX505" fmla="*/ 91855 w 2032000"/>
              <a:gd name="connsiteY505" fmla="*/ 529 h 43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</a:cxnLst>
            <a:rect l="l" t="t" r="r" b="b"/>
            <a:pathLst>
              <a:path w="2032000" h="43602">
                <a:moveTo>
                  <a:pt x="103232" y="0"/>
                </a:moveTo>
                <a:lnTo>
                  <a:pt x="114609" y="529"/>
                </a:lnTo>
                <a:lnTo>
                  <a:pt x="124663" y="1588"/>
                </a:lnTo>
                <a:lnTo>
                  <a:pt x="133394" y="3440"/>
                </a:lnTo>
                <a:lnTo>
                  <a:pt x="141067" y="6085"/>
                </a:lnTo>
                <a:lnTo>
                  <a:pt x="147946" y="8731"/>
                </a:lnTo>
                <a:lnTo>
                  <a:pt x="154032" y="11377"/>
                </a:lnTo>
                <a:lnTo>
                  <a:pt x="160382" y="14552"/>
                </a:lnTo>
                <a:lnTo>
                  <a:pt x="166732" y="17727"/>
                </a:lnTo>
                <a:lnTo>
                  <a:pt x="172817" y="20902"/>
                </a:lnTo>
                <a:lnTo>
                  <a:pt x="179696" y="23548"/>
                </a:lnTo>
                <a:lnTo>
                  <a:pt x="187369" y="25929"/>
                </a:lnTo>
                <a:lnTo>
                  <a:pt x="196100" y="27781"/>
                </a:lnTo>
                <a:lnTo>
                  <a:pt x="206155" y="29104"/>
                </a:lnTo>
                <a:lnTo>
                  <a:pt x="217532" y="29369"/>
                </a:lnTo>
                <a:lnTo>
                  <a:pt x="228909" y="29104"/>
                </a:lnTo>
                <a:lnTo>
                  <a:pt x="238963" y="27781"/>
                </a:lnTo>
                <a:lnTo>
                  <a:pt x="247694" y="25929"/>
                </a:lnTo>
                <a:lnTo>
                  <a:pt x="255367" y="23548"/>
                </a:lnTo>
                <a:lnTo>
                  <a:pt x="262246" y="20902"/>
                </a:lnTo>
                <a:lnTo>
                  <a:pt x="268332" y="17727"/>
                </a:lnTo>
                <a:lnTo>
                  <a:pt x="274682" y="14552"/>
                </a:lnTo>
                <a:lnTo>
                  <a:pt x="281032" y="11377"/>
                </a:lnTo>
                <a:lnTo>
                  <a:pt x="287117" y="8731"/>
                </a:lnTo>
                <a:lnTo>
                  <a:pt x="293996" y="6085"/>
                </a:lnTo>
                <a:lnTo>
                  <a:pt x="301669" y="3440"/>
                </a:lnTo>
                <a:lnTo>
                  <a:pt x="310400" y="1588"/>
                </a:lnTo>
                <a:lnTo>
                  <a:pt x="320455" y="529"/>
                </a:lnTo>
                <a:lnTo>
                  <a:pt x="331832" y="0"/>
                </a:lnTo>
                <a:lnTo>
                  <a:pt x="343209" y="529"/>
                </a:lnTo>
                <a:lnTo>
                  <a:pt x="353263" y="1588"/>
                </a:lnTo>
                <a:lnTo>
                  <a:pt x="361994" y="3440"/>
                </a:lnTo>
                <a:lnTo>
                  <a:pt x="369667" y="6085"/>
                </a:lnTo>
                <a:lnTo>
                  <a:pt x="376546" y="8731"/>
                </a:lnTo>
                <a:lnTo>
                  <a:pt x="382632" y="11377"/>
                </a:lnTo>
                <a:lnTo>
                  <a:pt x="388982" y="14552"/>
                </a:lnTo>
                <a:lnTo>
                  <a:pt x="395332" y="17727"/>
                </a:lnTo>
                <a:lnTo>
                  <a:pt x="401417" y="20902"/>
                </a:lnTo>
                <a:lnTo>
                  <a:pt x="408296" y="23548"/>
                </a:lnTo>
                <a:lnTo>
                  <a:pt x="415969" y="25929"/>
                </a:lnTo>
                <a:lnTo>
                  <a:pt x="424700" y="27781"/>
                </a:lnTo>
                <a:lnTo>
                  <a:pt x="434755" y="29104"/>
                </a:lnTo>
                <a:lnTo>
                  <a:pt x="446132" y="29369"/>
                </a:lnTo>
                <a:lnTo>
                  <a:pt x="457509" y="29104"/>
                </a:lnTo>
                <a:lnTo>
                  <a:pt x="467563" y="27781"/>
                </a:lnTo>
                <a:lnTo>
                  <a:pt x="476294" y="25929"/>
                </a:lnTo>
                <a:lnTo>
                  <a:pt x="483967" y="23548"/>
                </a:lnTo>
                <a:lnTo>
                  <a:pt x="490846" y="20902"/>
                </a:lnTo>
                <a:lnTo>
                  <a:pt x="496932" y="17727"/>
                </a:lnTo>
                <a:lnTo>
                  <a:pt x="503282" y="14552"/>
                </a:lnTo>
                <a:lnTo>
                  <a:pt x="509632" y="11377"/>
                </a:lnTo>
                <a:lnTo>
                  <a:pt x="515717" y="8731"/>
                </a:lnTo>
                <a:lnTo>
                  <a:pt x="522596" y="6085"/>
                </a:lnTo>
                <a:lnTo>
                  <a:pt x="530269" y="3440"/>
                </a:lnTo>
                <a:lnTo>
                  <a:pt x="539000" y="1588"/>
                </a:lnTo>
                <a:lnTo>
                  <a:pt x="549055" y="529"/>
                </a:lnTo>
                <a:lnTo>
                  <a:pt x="560167" y="0"/>
                </a:lnTo>
                <a:lnTo>
                  <a:pt x="571809" y="529"/>
                </a:lnTo>
                <a:lnTo>
                  <a:pt x="581863" y="1588"/>
                </a:lnTo>
                <a:lnTo>
                  <a:pt x="590594" y="3440"/>
                </a:lnTo>
                <a:lnTo>
                  <a:pt x="598267" y="6085"/>
                </a:lnTo>
                <a:lnTo>
                  <a:pt x="605146" y="8731"/>
                </a:lnTo>
                <a:lnTo>
                  <a:pt x="611232" y="11377"/>
                </a:lnTo>
                <a:lnTo>
                  <a:pt x="617582" y="14552"/>
                </a:lnTo>
                <a:lnTo>
                  <a:pt x="623932" y="17727"/>
                </a:lnTo>
                <a:lnTo>
                  <a:pt x="630017" y="20902"/>
                </a:lnTo>
                <a:lnTo>
                  <a:pt x="636896" y="23548"/>
                </a:lnTo>
                <a:lnTo>
                  <a:pt x="644569" y="25929"/>
                </a:lnTo>
                <a:lnTo>
                  <a:pt x="653300" y="27781"/>
                </a:lnTo>
                <a:lnTo>
                  <a:pt x="663355" y="29104"/>
                </a:lnTo>
                <a:lnTo>
                  <a:pt x="674732" y="29369"/>
                </a:lnTo>
                <a:lnTo>
                  <a:pt x="686109" y="29104"/>
                </a:lnTo>
                <a:lnTo>
                  <a:pt x="696163" y="27781"/>
                </a:lnTo>
                <a:lnTo>
                  <a:pt x="704894" y="25929"/>
                </a:lnTo>
                <a:lnTo>
                  <a:pt x="712567" y="23548"/>
                </a:lnTo>
                <a:lnTo>
                  <a:pt x="719446" y="20902"/>
                </a:lnTo>
                <a:lnTo>
                  <a:pt x="725532" y="17727"/>
                </a:lnTo>
                <a:lnTo>
                  <a:pt x="738232" y="11377"/>
                </a:lnTo>
                <a:lnTo>
                  <a:pt x="744317" y="8731"/>
                </a:lnTo>
                <a:lnTo>
                  <a:pt x="751196" y="6085"/>
                </a:lnTo>
                <a:lnTo>
                  <a:pt x="758869" y="3440"/>
                </a:lnTo>
                <a:lnTo>
                  <a:pt x="767600" y="1588"/>
                </a:lnTo>
                <a:lnTo>
                  <a:pt x="777655" y="529"/>
                </a:lnTo>
                <a:lnTo>
                  <a:pt x="789032" y="0"/>
                </a:lnTo>
                <a:lnTo>
                  <a:pt x="800409" y="529"/>
                </a:lnTo>
                <a:lnTo>
                  <a:pt x="810463" y="1588"/>
                </a:lnTo>
                <a:lnTo>
                  <a:pt x="819194" y="3440"/>
                </a:lnTo>
                <a:lnTo>
                  <a:pt x="826867" y="6085"/>
                </a:lnTo>
                <a:lnTo>
                  <a:pt x="833746" y="8731"/>
                </a:lnTo>
                <a:lnTo>
                  <a:pt x="839832" y="11377"/>
                </a:lnTo>
                <a:lnTo>
                  <a:pt x="846182" y="14552"/>
                </a:lnTo>
                <a:lnTo>
                  <a:pt x="852532" y="17727"/>
                </a:lnTo>
                <a:lnTo>
                  <a:pt x="858617" y="20902"/>
                </a:lnTo>
                <a:lnTo>
                  <a:pt x="865496" y="23548"/>
                </a:lnTo>
                <a:lnTo>
                  <a:pt x="873169" y="25929"/>
                </a:lnTo>
                <a:lnTo>
                  <a:pt x="881900" y="27781"/>
                </a:lnTo>
                <a:lnTo>
                  <a:pt x="891955" y="29104"/>
                </a:lnTo>
                <a:lnTo>
                  <a:pt x="901700" y="29331"/>
                </a:lnTo>
                <a:lnTo>
                  <a:pt x="911445" y="29104"/>
                </a:lnTo>
                <a:lnTo>
                  <a:pt x="921499" y="27781"/>
                </a:lnTo>
                <a:lnTo>
                  <a:pt x="930231" y="25929"/>
                </a:lnTo>
                <a:lnTo>
                  <a:pt x="937904" y="23548"/>
                </a:lnTo>
                <a:lnTo>
                  <a:pt x="944783" y="20902"/>
                </a:lnTo>
                <a:lnTo>
                  <a:pt x="950868" y="17727"/>
                </a:lnTo>
                <a:lnTo>
                  <a:pt x="957218" y="14552"/>
                </a:lnTo>
                <a:lnTo>
                  <a:pt x="963568" y="11377"/>
                </a:lnTo>
                <a:lnTo>
                  <a:pt x="969654" y="8731"/>
                </a:lnTo>
                <a:lnTo>
                  <a:pt x="976533" y="6085"/>
                </a:lnTo>
                <a:lnTo>
                  <a:pt x="984206" y="3440"/>
                </a:lnTo>
                <a:lnTo>
                  <a:pt x="992937" y="1588"/>
                </a:lnTo>
                <a:lnTo>
                  <a:pt x="1002991" y="529"/>
                </a:lnTo>
                <a:lnTo>
                  <a:pt x="1014368" y="0"/>
                </a:lnTo>
                <a:lnTo>
                  <a:pt x="1016000" y="76"/>
                </a:lnTo>
                <a:lnTo>
                  <a:pt x="1017632" y="0"/>
                </a:lnTo>
                <a:lnTo>
                  <a:pt x="1029009" y="529"/>
                </a:lnTo>
                <a:lnTo>
                  <a:pt x="1039063" y="1588"/>
                </a:lnTo>
                <a:lnTo>
                  <a:pt x="1047794" y="3440"/>
                </a:lnTo>
                <a:lnTo>
                  <a:pt x="1055467" y="6085"/>
                </a:lnTo>
                <a:lnTo>
                  <a:pt x="1062346" y="8731"/>
                </a:lnTo>
                <a:lnTo>
                  <a:pt x="1068432" y="11377"/>
                </a:lnTo>
                <a:lnTo>
                  <a:pt x="1074782" y="14552"/>
                </a:lnTo>
                <a:lnTo>
                  <a:pt x="1081132" y="17727"/>
                </a:lnTo>
                <a:lnTo>
                  <a:pt x="1087217" y="20902"/>
                </a:lnTo>
                <a:lnTo>
                  <a:pt x="1094096" y="23548"/>
                </a:lnTo>
                <a:lnTo>
                  <a:pt x="1101769" y="25929"/>
                </a:lnTo>
                <a:lnTo>
                  <a:pt x="1110501" y="27781"/>
                </a:lnTo>
                <a:lnTo>
                  <a:pt x="1120555" y="29104"/>
                </a:lnTo>
                <a:lnTo>
                  <a:pt x="1130300" y="29331"/>
                </a:lnTo>
                <a:lnTo>
                  <a:pt x="1140045" y="29104"/>
                </a:lnTo>
                <a:lnTo>
                  <a:pt x="1150100" y="27781"/>
                </a:lnTo>
                <a:lnTo>
                  <a:pt x="1158831" y="25929"/>
                </a:lnTo>
                <a:lnTo>
                  <a:pt x="1166504" y="23548"/>
                </a:lnTo>
                <a:lnTo>
                  <a:pt x="1173383" y="20902"/>
                </a:lnTo>
                <a:lnTo>
                  <a:pt x="1179468" y="17727"/>
                </a:lnTo>
                <a:lnTo>
                  <a:pt x="1185818" y="14552"/>
                </a:lnTo>
                <a:lnTo>
                  <a:pt x="1192168" y="11377"/>
                </a:lnTo>
                <a:lnTo>
                  <a:pt x="1198254" y="8731"/>
                </a:lnTo>
                <a:lnTo>
                  <a:pt x="1205133" y="6085"/>
                </a:lnTo>
                <a:lnTo>
                  <a:pt x="1212806" y="3440"/>
                </a:lnTo>
                <a:lnTo>
                  <a:pt x="1221537" y="1588"/>
                </a:lnTo>
                <a:lnTo>
                  <a:pt x="1231591" y="529"/>
                </a:lnTo>
                <a:lnTo>
                  <a:pt x="1242968" y="0"/>
                </a:lnTo>
                <a:lnTo>
                  <a:pt x="1254345" y="529"/>
                </a:lnTo>
                <a:lnTo>
                  <a:pt x="1264400" y="1588"/>
                </a:lnTo>
                <a:lnTo>
                  <a:pt x="1273131" y="3440"/>
                </a:lnTo>
                <a:lnTo>
                  <a:pt x="1280804" y="6085"/>
                </a:lnTo>
                <a:lnTo>
                  <a:pt x="1287683" y="8731"/>
                </a:lnTo>
                <a:lnTo>
                  <a:pt x="1293768" y="11377"/>
                </a:lnTo>
                <a:lnTo>
                  <a:pt x="1300118" y="14552"/>
                </a:lnTo>
                <a:lnTo>
                  <a:pt x="1306468" y="17727"/>
                </a:lnTo>
                <a:lnTo>
                  <a:pt x="1312554" y="20902"/>
                </a:lnTo>
                <a:lnTo>
                  <a:pt x="1319433" y="23548"/>
                </a:lnTo>
                <a:lnTo>
                  <a:pt x="1327106" y="25929"/>
                </a:lnTo>
                <a:lnTo>
                  <a:pt x="1335837" y="27781"/>
                </a:lnTo>
                <a:lnTo>
                  <a:pt x="1345891" y="29104"/>
                </a:lnTo>
                <a:lnTo>
                  <a:pt x="1357268" y="29369"/>
                </a:lnTo>
                <a:lnTo>
                  <a:pt x="1368645" y="29104"/>
                </a:lnTo>
                <a:lnTo>
                  <a:pt x="1378700" y="27781"/>
                </a:lnTo>
                <a:lnTo>
                  <a:pt x="1387431" y="25929"/>
                </a:lnTo>
                <a:lnTo>
                  <a:pt x="1395104" y="23548"/>
                </a:lnTo>
                <a:lnTo>
                  <a:pt x="1401983" y="20902"/>
                </a:lnTo>
                <a:lnTo>
                  <a:pt x="1408068" y="17727"/>
                </a:lnTo>
                <a:lnTo>
                  <a:pt x="1414418" y="14552"/>
                </a:lnTo>
                <a:lnTo>
                  <a:pt x="1420768" y="11377"/>
                </a:lnTo>
                <a:lnTo>
                  <a:pt x="1426854" y="8731"/>
                </a:lnTo>
                <a:lnTo>
                  <a:pt x="1433733" y="6085"/>
                </a:lnTo>
                <a:lnTo>
                  <a:pt x="1441406" y="3440"/>
                </a:lnTo>
                <a:lnTo>
                  <a:pt x="1450137" y="1588"/>
                </a:lnTo>
                <a:lnTo>
                  <a:pt x="1460191" y="529"/>
                </a:lnTo>
                <a:lnTo>
                  <a:pt x="1471304" y="0"/>
                </a:lnTo>
                <a:lnTo>
                  <a:pt x="1482945" y="529"/>
                </a:lnTo>
                <a:lnTo>
                  <a:pt x="1493000" y="1588"/>
                </a:lnTo>
                <a:lnTo>
                  <a:pt x="1501731" y="3440"/>
                </a:lnTo>
                <a:lnTo>
                  <a:pt x="1509404" y="6085"/>
                </a:lnTo>
                <a:lnTo>
                  <a:pt x="1516283" y="8731"/>
                </a:lnTo>
                <a:lnTo>
                  <a:pt x="1522368" y="11377"/>
                </a:lnTo>
                <a:lnTo>
                  <a:pt x="1528718" y="14552"/>
                </a:lnTo>
                <a:lnTo>
                  <a:pt x="1535068" y="17727"/>
                </a:lnTo>
                <a:lnTo>
                  <a:pt x="1541154" y="20902"/>
                </a:lnTo>
                <a:lnTo>
                  <a:pt x="1548033" y="23548"/>
                </a:lnTo>
                <a:lnTo>
                  <a:pt x="1555706" y="25929"/>
                </a:lnTo>
                <a:lnTo>
                  <a:pt x="1564437" y="27781"/>
                </a:lnTo>
                <a:lnTo>
                  <a:pt x="1574491" y="29104"/>
                </a:lnTo>
                <a:lnTo>
                  <a:pt x="1585868" y="29369"/>
                </a:lnTo>
                <a:lnTo>
                  <a:pt x="1597245" y="29104"/>
                </a:lnTo>
                <a:lnTo>
                  <a:pt x="1607300" y="27781"/>
                </a:lnTo>
                <a:lnTo>
                  <a:pt x="1616031" y="25929"/>
                </a:lnTo>
                <a:lnTo>
                  <a:pt x="1623704" y="23548"/>
                </a:lnTo>
                <a:lnTo>
                  <a:pt x="1630583" y="20902"/>
                </a:lnTo>
                <a:lnTo>
                  <a:pt x="1636668" y="17727"/>
                </a:lnTo>
                <a:lnTo>
                  <a:pt x="1649368" y="11377"/>
                </a:lnTo>
                <a:lnTo>
                  <a:pt x="1655454" y="8731"/>
                </a:lnTo>
                <a:lnTo>
                  <a:pt x="1662333" y="6085"/>
                </a:lnTo>
                <a:lnTo>
                  <a:pt x="1670006" y="3440"/>
                </a:lnTo>
                <a:lnTo>
                  <a:pt x="1678737" y="1588"/>
                </a:lnTo>
                <a:lnTo>
                  <a:pt x="1688791" y="529"/>
                </a:lnTo>
                <a:lnTo>
                  <a:pt x="1700168" y="0"/>
                </a:lnTo>
                <a:lnTo>
                  <a:pt x="1711545" y="529"/>
                </a:lnTo>
                <a:lnTo>
                  <a:pt x="1721600" y="1588"/>
                </a:lnTo>
                <a:lnTo>
                  <a:pt x="1730331" y="3440"/>
                </a:lnTo>
                <a:lnTo>
                  <a:pt x="1738004" y="6085"/>
                </a:lnTo>
                <a:lnTo>
                  <a:pt x="1744883" y="8731"/>
                </a:lnTo>
                <a:lnTo>
                  <a:pt x="1750968" y="11377"/>
                </a:lnTo>
                <a:lnTo>
                  <a:pt x="1757318" y="14552"/>
                </a:lnTo>
                <a:lnTo>
                  <a:pt x="1763668" y="17727"/>
                </a:lnTo>
                <a:lnTo>
                  <a:pt x="1769754" y="20902"/>
                </a:lnTo>
                <a:lnTo>
                  <a:pt x="1776633" y="23548"/>
                </a:lnTo>
                <a:lnTo>
                  <a:pt x="1784306" y="25929"/>
                </a:lnTo>
                <a:lnTo>
                  <a:pt x="1793037" y="27781"/>
                </a:lnTo>
                <a:lnTo>
                  <a:pt x="1803091" y="29104"/>
                </a:lnTo>
                <a:lnTo>
                  <a:pt x="1814468" y="29369"/>
                </a:lnTo>
                <a:lnTo>
                  <a:pt x="1825845" y="29104"/>
                </a:lnTo>
                <a:lnTo>
                  <a:pt x="1835900" y="27781"/>
                </a:lnTo>
                <a:lnTo>
                  <a:pt x="1844631" y="25929"/>
                </a:lnTo>
                <a:lnTo>
                  <a:pt x="1852304" y="23548"/>
                </a:lnTo>
                <a:lnTo>
                  <a:pt x="1859183" y="20902"/>
                </a:lnTo>
                <a:lnTo>
                  <a:pt x="1865268" y="17727"/>
                </a:lnTo>
                <a:lnTo>
                  <a:pt x="1871618" y="14552"/>
                </a:lnTo>
                <a:lnTo>
                  <a:pt x="1877968" y="11377"/>
                </a:lnTo>
                <a:lnTo>
                  <a:pt x="1884054" y="8731"/>
                </a:lnTo>
                <a:lnTo>
                  <a:pt x="1890933" y="6085"/>
                </a:lnTo>
                <a:lnTo>
                  <a:pt x="1898606" y="3440"/>
                </a:lnTo>
                <a:lnTo>
                  <a:pt x="1907337" y="1588"/>
                </a:lnTo>
                <a:lnTo>
                  <a:pt x="1917391" y="529"/>
                </a:lnTo>
                <a:lnTo>
                  <a:pt x="1928768" y="0"/>
                </a:lnTo>
                <a:lnTo>
                  <a:pt x="1940145" y="529"/>
                </a:lnTo>
                <a:lnTo>
                  <a:pt x="1950200" y="1588"/>
                </a:lnTo>
                <a:lnTo>
                  <a:pt x="1958931" y="3440"/>
                </a:lnTo>
                <a:lnTo>
                  <a:pt x="1966604" y="6085"/>
                </a:lnTo>
                <a:lnTo>
                  <a:pt x="1973483" y="8731"/>
                </a:lnTo>
                <a:lnTo>
                  <a:pt x="1979568" y="11377"/>
                </a:lnTo>
                <a:lnTo>
                  <a:pt x="1985918" y="14552"/>
                </a:lnTo>
                <a:lnTo>
                  <a:pt x="1992268" y="17727"/>
                </a:lnTo>
                <a:lnTo>
                  <a:pt x="1998354" y="20902"/>
                </a:lnTo>
                <a:lnTo>
                  <a:pt x="2005233" y="23548"/>
                </a:lnTo>
                <a:lnTo>
                  <a:pt x="2012906" y="25929"/>
                </a:lnTo>
                <a:lnTo>
                  <a:pt x="2021637" y="27781"/>
                </a:lnTo>
                <a:lnTo>
                  <a:pt x="2031691" y="29104"/>
                </a:lnTo>
                <a:lnTo>
                  <a:pt x="2032000" y="29111"/>
                </a:lnTo>
                <a:lnTo>
                  <a:pt x="2032000" y="43344"/>
                </a:lnTo>
                <a:lnTo>
                  <a:pt x="2031691" y="43337"/>
                </a:lnTo>
                <a:lnTo>
                  <a:pt x="2021637" y="42014"/>
                </a:lnTo>
                <a:lnTo>
                  <a:pt x="2012906" y="40162"/>
                </a:lnTo>
                <a:lnTo>
                  <a:pt x="2005233" y="37781"/>
                </a:lnTo>
                <a:lnTo>
                  <a:pt x="1998354" y="35135"/>
                </a:lnTo>
                <a:lnTo>
                  <a:pt x="1992268" y="31960"/>
                </a:lnTo>
                <a:lnTo>
                  <a:pt x="1985918" y="28785"/>
                </a:lnTo>
                <a:lnTo>
                  <a:pt x="1979568" y="25610"/>
                </a:lnTo>
                <a:lnTo>
                  <a:pt x="1973483" y="22964"/>
                </a:lnTo>
                <a:lnTo>
                  <a:pt x="1966604" y="20318"/>
                </a:lnTo>
                <a:lnTo>
                  <a:pt x="1958931" y="17673"/>
                </a:lnTo>
                <a:lnTo>
                  <a:pt x="1950200" y="15821"/>
                </a:lnTo>
                <a:lnTo>
                  <a:pt x="1940145" y="14762"/>
                </a:lnTo>
                <a:lnTo>
                  <a:pt x="1928768" y="14233"/>
                </a:lnTo>
                <a:lnTo>
                  <a:pt x="1917391" y="14762"/>
                </a:lnTo>
                <a:lnTo>
                  <a:pt x="1907337" y="15821"/>
                </a:lnTo>
                <a:lnTo>
                  <a:pt x="1898606" y="17673"/>
                </a:lnTo>
                <a:lnTo>
                  <a:pt x="1890933" y="20318"/>
                </a:lnTo>
                <a:lnTo>
                  <a:pt x="1884054" y="22964"/>
                </a:lnTo>
                <a:lnTo>
                  <a:pt x="1877968" y="25610"/>
                </a:lnTo>
                <a:lnTo>
                  <a:pt x="1871618" y="28785"/>
                </a:lnTo>
                <a:lnTo>
                  <a:pt x="1865268" y="31960"/>
                </a:lnTo>
                <a:lnTo>
                  <a:pt x="1859183" y="35135"/>
                </a:lnTo>
                <a:lnTo>
                  <a:pt x="1852304" y="37781"/>
                </a:lnTo>
                <a:lnTo>
                  <a:pt x="1844631" y="40162"/>
                </a:lnTo>
                <a:lnTo>
                  <a:pt x="1835900" y="42014"/>
                </a:lnTo>
                <a:lnTo>
                  <a:pt x="1825845" y="43337"/>
                </a:lnTo>
                <a:lnTo>
                  <a:pt x="1814468" y="43602"/>
                </a:lnTo>
                <a:lnTo>
                  <a:pt x="1803091" y="43337"/>
                </a:lnTo>
                <a:lnTo>
                  <a:pt x="1793037" y="42014"/>
                </a:lnTo>
                <a:lnTo>
                  <a:pt x="1784306" y="40162"/>
                </a:lnTo>
                <a:lnTo>
                  <a:pt x="1776633" y="37781"/>
                </a:lnTo>
                <a:lnTo>
                  <a:pt x="1769754" y="35135"/>
                </a:lnTo>
                <a:lnTo>
                  <a:pt x="1763668" y="31960"/>
                </a:lnTo>
                <a:lnTo>
                  <a:pt x="1757318" y="28785"/>
                </a:lnTo>
                <a:lnTo>
                  <a:pt x="1750968" y="25610"/>
                </a:lnTo>
                <a:lnTo>
                  <a:pt x="1744883" y="22964"/>
                </a:lnTo>
                <a:lnTo>
                  <a:pt x="1738004" y="20318"/>
                </a:lnTo>
                <a:lnTo>
                  <a:pt x="1730331" y="17673"/>
                </a:lnTo>
                <a:lnTo>
                  <a:pt x="1721600" y="15821"/>
                </a:lnTo>
                <a:lnTo>
                  <a:pt x="1711545" y="14762"/>
                </a:lnTo>
                <a:lnTo>
                  <a:pt x="1700168" y="14233"/>
                </a:lnTo>
                <a:lnTo>
                  <a:pt x="1688791" y="14762"/>
                </a:lnTo>
                <a:lnTo>
                  <a:pt x="1678737" y="15821"/>
                </a:lnTo>
                <a:lnTo>
                  <a:pt x="1670006" y="17673"/>
                </a:lnTo>
                <a:lnTo>
                  <a:pt x="1662333" y="20318"/>
                </a:lnTo>
                <a:lnTo>
                  <a:pt x="1655454" y="22964"/>
                </a:lnTo>
                <a:lnTo>
                  <a:pt x="1649368" y="25610"/>
                </a:lnTo>
                <a:lnTo>
                  <a:pt x="1636668" y="31960"/>
                </a:lnTo>
                <a:lnTo>
                  <a:pt x="1630583" y="35135"/>
                </a:lnTo>
                <a:lnTo>
                  <a:pt x="1623704" y="37781"/>
                </a:lnTo>
                <a:lnTo>
                  <a:pt x="1616031" y="40162"/>
                </a:lnTo>
                <a:lnTo>
                  <a:pt x="1607300" y="42014"/>
                </a:lnTo>
                <a:lnTo>
                  <a:pt x="1597245" y="43337"/>
                </a:lnTo>
                <a:lnTo>
                  <a:pt x="1585868" y="43602"/>
                </a:lnTo>
                <a:lnTo>
                  <a:pt x="1574491" y="43337"/>
                </a:lnTo>
                <a:lnTo>
                  <a:pt x="1564437" y="42014"/>
                </a:lnTo>
                <a:lnTo>
                  <a:pt x="1555706" y="40162"/>
                </a:lnTo>
                <a:lnTo>
                  <a:pt x="1548033" y="37781"/>
                </a:lnTo>
                <a:lnTo>
                  <a:pt x="1541154" y="35135"/>
                </a:lnTo>
                <a:lnTo>
                  <a:pt x="1535068" y="31960"/>
                </a:lnTo>
                <a:lnTo>
                  <a:pt x="1528718" y="28785"/>
                </a:lnTo>
                <a:lnTo>
                  <a:pt x="1522368" y="25610"/>
                </a:lnTo>
                <a:lnTo>
                  <a:pt x="1516283" y="22964"/>
                </a:lnTo>
                <a:lnTo>
                  <a:pt x="1509404" y="20318"/>
                </a:lnTo>
                <a:lnTo>
                  <a:pt x="1501731" y="17673"/>
                </a:lnTo>
                <a:lnTo>
                  <a:pt x="1493000" y="15821"/>
                </a:lnTo>
                <a:lnTo>
                  <a:pt x="1482945" y="14762"/>
                </a:lnTo>
                <a:lnTo>
                  <a:pt x="1471304" y="14233"/>
                </a:lnTo>
                <a:lnTo>
                  <a:pt x="1460191" y="14762"/>
                </a:lnTo>
                <a:lnTo>
                  <a:pt x="1450137" y="15821"/>
                </a:lnTo>
                <a:lnTo>
                  <a:pt x="1441406" y="17673"/>
                </a:lnTo>
                <a:lnTo>
                  <a:pt x="1433733" y="20318"/>
                </a:lnTo>
                <a:lnTo>
                  <a:pt x="1426854" y="22964"/>
                </a:lnTo>
                <a:lnTo>
                  <a:pt x="1420768" y="25610"/>
                </a:lnTo>
                <a:lnTo>
                  <a:pt x="1414418" y="28785"/>
                </a:lnTo>
                <a:lnTo>
                  <a:pt x="1408068" y="31960"/>
                </a:lnTo>
                <a:lnTo>
                  <a:pt x="1401983" y="35135"/>
                </a:lnTo>
                <a:lnTo>
                  <a:pt x="1395104" y="37781"/>
                </a:lnTo>
                <a:lnTo>
                  <a:pt x="1387431" y="40162"/>
                </a:lnTo>
                <a:lnTo>
                  <a:pt x="1378700" y="42014"/>
                </a:lnTo>
                <a:lnTo>
                  <a:pt x="1368645" y="43337"/>
                </a:lnTo>
                <a:lnTo>
                  <a:pt x="1357268" y="43602"/>
                </a:lnTo>
                <a:lnTo>
                  <a:pt x="1345891" y="43337"/>
                </a:lnTo>
                <a:lnTo>
                  <a:pt x="1335837" y="42014"/>
                </a:lnTo>
                <a:lnTo>
                  <a:pt x="1327106" y="40162"/>
                </a:lnTo>
                <a:lnTo>
                  <a:pt x="1319433" y="37781"/>
                </a:lnTo>
                <a:lnTo>
                  <a:pt x="1312554" y="35135"/>
                </a:lnTo>
                <a:lnTo>
                  <a:pt x="1306468" y="31960"/>
                </a:lnTo>
                <a:lnTo>
                  <a:pt x="1300118" y="28785"/>
                </a:lnTo>
                <a:lnTo>
                  <a:pt x="1293768" y="25610"/>
                </a:lnTo>
                <a:lnTo>
                  <a:pt x="1287683" y="22964"/>
                </a:lnTo>
                <a:lnTo>
                  <a:pt x="1280804" y="20318"/>
                </a:lnTo>
                <a:lnTo>
                  <a:pt x="1273131" y="17673"/>
                </a:lnTo>
                <a:lnTo>
                  <a:pt x="1264400" y="15821"/>
                </a:lnTo>
                <a:lnTo>
                  <a:pt x="1254345" y="14762"/>
                </a:lnTo>
                <a:lnTo>
                  <a:pt x="1242968" y="14233"/>
                </a:lnTo>
                <a:lnTo>
                  <a:pt x="1231591" y="14762"/>
                </a:lnTo>
                <a:lnTo>
                  <a:pt x="1221537" y="15821"/>
                </a:lnTo>
                <a:lnTo>
                  <a:pt x="1212806" y="17673"/>
                </a:lnTo>
                <a:lnTo>
                  <a:pt x="1205133" y="20318"/>
                </a:lnTo>
                <a:lnTo>
                  <a:pt x="1198254" y="22964"/>
                </a:lnTo>
                <a:lnTo>
                  <a:pt x="1192168" y="25610"/>
                </a:lnTo>
                <a:lnTo>
                  <a:pt x="1185818" y="28785"/>
                </a:lnTo>
                <a:lnTo>
                  <a:pt x="1179468" y="31960"/>
                </a:lnTo>
                <a:lnTo>
                  <a:pt x="1173383" y="35135"/>
                </a:lnTo>
                <a:lnTo>
                  <a:pt x="1166504" y="37781"/>
                </a:lnTo>
                <a:lnTo>
                  <a:pt x="1158831" y="40162"/>
                </a:lnTo>
                <a:lnTo>
                  <a:pt x="1150100" y="42014"/>
                </a:lnTo>
                <a:lnTo>
                  <a:pt x="1140045" y="43337"/>
                </a:lnTo>
                <a:lnTo>
                  <a:pt x="1130300" y="43564"/>
                </a:lnTo>
                <a:lnTo>
                  <a:pt x="1120555" y="43337"/>
                </a:lnTo>
                <a:lnTo>
                  <a:pt x="1110501" y="42014"/>
                </a:lnTo>
                <a:lnTo>
                  <a:pt x="1101769" y="40162"/>
                </a:lnTo>
                <a:lnTo>
                  <a:pt x="1094096" y="37781"/>
                </a:lnTo>
                <a:lnTo>
                  <a:pt x="1087217" y="35135"/>
                </a:lnTo>
                <a:lnTo>
                  <a:pt x="1081132" y="31960"/>
                </a:lnTo>
                <a:lnTo>
                  <a:pt x="1074782" y="28785"/>
                </a:lnTo>
                <a:lnTo>
                  <a:pt x="1068432" y="25610"/>
                </a:lnTo>
                <a:lnTo>
                  <a:pt x="1062346" y="22964"/>
                </a:lnTo>
                <a:lnTo>
                  <a:pt x="1055467" y="20318"/>
                </a:lnTo>
                <a:lnTo>
                  <a:pt x="1047794" y="17673"/>
                </a:lnTo>
                <a:lnTo>
                  <a:pt x="1039063" y="15821"/>
                </a:lnTo>
                <a:lnTo>
                  <a:pt x="1029009" y="14762"/>
                </a:lnTo>
                <a:lnTo>
                  <a:pt x="1017632" y="14233"/>
                </a:lnTo>
                <a:lnTo>
                  <a:pt x="1016000" y="14309"/>
                </a:lnTo>
                <a:lnTo>
                  <a:pt x="1014368" y="14233"/>
                </a:lnTo>
                <a:lnTo>
                  <a:pt x="1002991" y="14762"/>
                </a:lnTo>
                <a:lnTo>
                  <a:pt x="992937" y="15821"/>
                </a:lnTo>
                <a:lnTo>
                  <a:pt x="984206" y="17673"/>
                </a:lnTo>
                <a:lnTo>
                  <a:pt x="976533" y="20318"/>
                </a:lnTo>
                <a:lnTo>
                  <a:pt x="969654" y="22964"/>
                </a:lnTo>
                <a:lnTo>
                  <a:pt x="963568" y="25610"/>
                </a:lnTo>
                <a:lnTo>
                  <a:pt x="957218" y="28785"/>
                </a:lnTo>
                <a:lnTo>
                  <a:pt x="950868" y="31960"/>
                </a:lnTo>
                <a:lnTo>
                  <a:pt x="944783" y="35135"/>
                </a:lnTo>
                <a:lnTo>
                  <a:pt x="937904" y="37781"/>
                </a:lnTo>
                <a:lnTo>
                  <a:pt x="930231" y="40162"/>
                </a:lnTo>
                <a:lnTo>
                  <a:pt x="921499" y="42014"/>
                </a:lnTo>
                <a:lnTo>
                  <a:pt x="911445" y="43337"/>
                </a:lnTo>
                <a:lnTo>
                  <a:pt x="901700" y="43564"/>
                </a:lnTo>
                <a:lnTo>
                  <a:pt x="891955" y="43337"/>
                </a:lnTo>
                <a:lnTo>
                  <a:pt x="881900" y="42014"/>
                </a:lnTo>
                <a:lnTo>
                  <a:pt x="873169" y="40162"/>
                </a:lnTo>
                <a:lnTo>
                  <a:pt x="865496" y="37781"/>
                </a:lnTo>
                <a:lnTo>
                  <a:pt x="858617" y="35135"/>
                </a:lnTo>
                <a:lnTo>
                  <a:pt x="852532" y="31960"/>
                </a:lnTo>
                <a:lnTo>
                  <a:pt x="846182" y="28785"/>
                </a:lnTo>
                <a:lnTo>
                  <a:pt x="839832" y="25610"/>
                </a:lnTo>
                <a:lnTo>
                  <a:pt x="833746" y="22964"/>
                </a:lnTo>
                <a:lnTo>
                  <a:pt x="826867" y="20318"/>
                </a:lnTo>
                <a:lnTo>
                  <a:pt x="819194" y="17673"/>
                </a:lnTo>
                <a:lnTo>
                  <a:pt x="810463" y="15821"/>
                </a:lnTo>
                <a:lnTo>
                  <a:pt x="800409" y="14762"/>
                </a:lnTo>
                <a:lnTo>
                  <a:pt x="789032" y="14233"/>
                </a:lnTo>
                <a:lnTo>
                  <a:pt x="777655" y="14762"/>
                </a:lnTo>
                <a:lnTo>
                  <a:pt x="767600" y="15821"/>
                </a:lnTo>
                <a:lnTo>
                  <a:pt x="758869" y="17673"/>
                </a:lnTo>
                <a:lnTo>
                  <a:pt x="751196" y="20318"/>
                </a:lnTo>
                <a:lnTo>
                  <a:pt x="744317" y="22964"/>
                </a:lnTo>
                <a:lnTo>
                  <a:pt x="738232" y="25610"/>
                </a:lnTo>
                <a:lnTo>
                  <a:pt x="725532" y="31960"/>
                </a:lnTo>
                <a:lnTo>
                  <a:pt x="719446" y="35135"/>
                </a:lnTo>
                <a:lnTo>
                  <a:pt x="712567" y="37781"/>
                </a:lnTo>
                <a:lnTo>
                  <a:pt x="704894" y="40162"/>
                </a:lnTo>
                <a:lnTo>
                  <a:pt x="696163" y="42014"/>
                </a:lnTo>
                <a:lnTo>
                  <a:pt x="686109" y="43337"/>
                </a:lnTo>
                <a:lnTo>
                  <a:pt x="674732" y="43602"/>
                </a:lnTo>
                <a:lnTo>
                  <a:pt x="663355" y="43337"/>
                </a:lnTo>
                <a:lnTo>
                  <a:pt x="653300" y="42014"/>
                </a:lnTo>
                <a:lnTo>
                  <a:pt x="644569" y="40162"/>
                </a:lnTo>
                <a:lnTo>
                  <a:pt x="636896" y="37781"/>
                </a:lnTo>
                <a:lnTo>
                  <a:pt x="630017" y="35135"/>
                </a:lnTo>
                <a:lnTo>
                  <a:pt x="623932" y="31960"/>
                </a:lnTo>
                <a:lnTo>
                  <a:pt x="617582" y="28785"/>
                </a:lnTo>
                <a:lnTo>
                  <a:pt x="611232" y="25610"/>
                </a:lnTo>
                <a:lnTo>
                  <a:pt x="605146" y="22964"/>
                </a:lnTo>
                <a:lnTo>
                  <a:pt x="598267" y="20318"/>
                </a:lnTo>
                <a:lnTo>
                  <a:pt x="590594" y="17673"/>
                </a:lnTo>
                <a:lnTo>
                  <a:pt x="581863" y="15821"/>
                </a:lnTo>
                <a:lnTo>
                  <a:pt x="571809" y="14762"/>
                </a:lnTo>
                <a:lnTo>
                  <a:pt x="560167" y="14233"/>
                </a:lnTo>
                <a:lnTo>
                  <a:pt x="549055" y="14762"/>
                </a:lnTo>
                <a:lnTo>
                  <a:pt x="539000" y="15821"/>
                </a:lnTo>
                <a:lnTo>
                  <a:pt x="530269" y="17673"/>
                </a:lnTo>
                <a:lnTo>
                  <a:pt x="522596" y="20318"/>
                </a:lnTo>
                <a:lnTo>
                  <a:pt x="515717" y="22964"/>
                </a:lnTo>
                <a:lnTo>
                  <a:pt x="509632" y="25610"/>
                </a:lnTo>
                <a:lnTo>
                  <a:pt x="503282" y="28785"/>
                </a:lnTo>
                <a:lnTo>
                  <a:pt x="496932" y="31960"/>
                </a:lnTo>
                <a:lnTo>
                  <a:pt x="490846" y="35135"/>
                </a:lnTo>
                <a:lnTo>
                  <a:pt x="483967" y="37781"/>
                </a:lnTo>
                <a:lnTo>
                  <a:pt x="476294" y="40162"/>
                </a:lnTo>
                <a:lnTo>
                  <a:pt x="467563" y="42014"/>
                </a:lnTo>
                <a:lnTo>
                  <a:pt x="457509" y="43337"/>
                </a:lnTo>
                <a:lnTo>
                  <a:pt x="446132" y="43602"/>
                </a:lnTo>
                <a:lnTo>
                  <a:pt x="434755" y="43337"/>
                </a:lnTo>
                <a:lnTo>
                  <a:pt x="424700" y="42014"/>
                </a:lnTo>
                <a:lnTo>
                  <a:pt x="415969" y="40162"/>
                </a:lnTo>
                <a:lnTo>
                  <a:pt x="408296" y="37781"/>
                </a:lnTo>
                <a:lnTo>
                  <a:pt x="401417" y="35135"/>
                </a:lnTo>
                <a:lnTo>
                  <a:pt x="395332" y="31960"/>
                </a:lnTo>
                <a:lnTo>
                  <a:pt x="388982" y="28785"/>
                </a:lnTo>
                <a:lnTo>
                  <a:pt x="382632" y="25610"/>
                </a:lnTo>
                <a:lnTo>
                  <a:pt x="376546" y="22964"/>
                </a:lnTo>
                <a:lnTo>
                  <a:pt x="369667" y="20318"/>
                </a:lnTo>
                <a:lnTo>
                  <a:pt x="361994" y="17673"/>
                </a:lnTo>
                <a:lnTo>
                  <a:pt x="353263" y="15821"/>
                </a:lnTo>
                <a:lnTo>
                  <a:pt x="343209" y="14762"/>
                </a:lnTo>
                <a:lnTo>
                  <a:pt x="331832" y="14233"/>
                </a:lnTo>
                <a:lnTo>
                  <a:pt x="320455" y="14762"/>
                </a:lnTo>
                <a:lnTo>
                  <a:pt x="310400" y="15821"/>
                </a:lnTo>
                <a:lnTo>
                  <a:pt x="301669" y="17673"/>
                </a:lnTo>
                <a:lnTo>
                  <a:pt x="293996" y="20318"/>
                </a:lnTo>
                <a:lnTo>
                  <a:pt x="287117" y="22964"/>
                </a:lnTo>
                <a:lnTo>
                  <a:pt x="281032" y="25610"/>
                </a:lnTo>
                <a:lnTo>
                  <a:pt x="274682" y="28785"/>
                </a:lnTo>
                <a:lnTo>
                  <a:pt x="268332" y="31960"/>
                </a:lnTo>
                <a:lnTo>
                  <a:pt x="262246" y="35135"/>
                </a:lnTo>
                <a:lnTo>
                  <a:pt x="255367" y="37781"/>
                </a:lnTo>
                <a:lnTo>
                  <a:pt x="247694" y="40162"/>
                </a:lnTo>
                <a:lnTo>
                  <a:pt x="238963" y="42014"/>
                </a:lnTo>
                <a:lnTo>
                  <a:pt x="228909" y="43337"/>
                </a:lnTo>
                <a:lnTo>
                  <a:pt x="217532" y="43602"/>
                </a:lnTo>
                <a:lnTo>
                  <a:pt x="206155" y="43337"/>
                </a:lnTo>
                <a:lnTo>
                  <a:pt x="196100" y="42014"/>
                </a:lnTo>
                <a:lnTo>
                  <a:pt x="187369" y="40162"/>
                </a:lnTo>
                <a:lnTo>
                  <a:pt x="179696" y="37781"/>
                </a:lnTo>
                <a:lnTo>
                  <a:pt x="172817" y="35135"/>
                </a:lnTo>
                <a:lnTo>
                  <a:pt x="166732" y="31960"/>
                </a:lnTo>
                <a:lnTo>
                  <a:pt x="160382" y="28785"/>
                </a:lnTo>
                <a:lnTo>
                  <a:pt x="154032" y="25610"/>
                </a:lnTo>
                <a:lnTo>
                  <a:pt x="147946" y="22964"/>
                </a:lnTo>
                <a:lnTo>
                  <a:pt x="141067" y="20318"/>
                </a:lnTo>
                <a:lnTo>
                  <a:pt x="133394" y="17673"/>
                </a:lnTo>
                <a:lnTo>
                  <a:pt x="124663" y="15821"/>
                </a:lnTo>
                <a:lnTo>
                  <a:pt x="114609" y="14762"/>
                </a:lnTo>
                <a:lnTo>
                  <a:pt x="103232" y="14233"/>
                </a:lnTo>
                <a:lnTo>
                  <a:pt x="91855" y="14762"/>
                </a:lnTo>
                <a:lnTo>
                  <a:pt x="81800" y="15821"/>
                </a:lnTo>
                <a:lnTo>
                  <a:pt x="73069" y="17673"/>
                </a:lnTo>
                <a:lnTo>
                  <a:pt x="65396" y="20318"/>
                </a:lnTo>
                <a:lnTo>
                  <a:pt x="58517" y="22964"/>
                </a:lnTo>
                <a:lnTo>
                  <a:pt x="52432" y="25610"/>
                </a:lnTo>
                <a:lnTo>
                  <a:pt x="46082" y="28785"/>
                </a:lnTo>
                <a:lnTo>
                  <a:pt x="39732" y="31960"/>
                </a:lnTo>
                <a:lnTo>
                  <a:pt x="33646" y="35135"/>
                </a:lnTo>
                <a:lnTo>
                  <a:pt x="26767" y="37781"/>
                </a:lnTo>
                <a:lnTo>
                  <a:pt x="19094" y="40162"/>
                </a:lnTo>
                <a:lnTo>
                  <a:pt x="10363" y="42014"/>
                </a:lnTo>
                <a:lnTo>
                  <a:pt x="309" y="43337"/>
                </a:lnTo>
                <a:lnTo>
                  <a:pt x="0" y="43344"/>
                </a:lnTo>
                <a:lnTo>
                  <a:pt x="0" y="29111"/>
                </a:lnTo>
                <a:lnTo>
                  <a:pt x="309" y="29104"/>
                </a:lnTo>
                <a:lnTo>
                  <a:pt x="10363" y="27781"/>
                </a:lnTo>
                <a:lnTo>
                  <a:pt x="19094" y="25929"/>
                </a:lnTo>
                <a:lnTo>
                  <a:pt x="26767" y="23548"/>
                </a:lnTo>
                <a:lnTo>
                  <a:pt x="33646" y="20902"/>
                </a:lnTo>
                <a:lnTo>
                  <a:pt x="39732" y="17727"/>
                </a:lnTo>
                <a:lnTo>
                  <a:pt x="46082" y="14552"/>
                </a:lnTo>
                <a:lnTo>
                  <a:pt x="52432" y="11377"/>
                </a:lnTo>
                <a:lnTo>
                  <a:pt x="58517" y="8731"/>
                </a:lnTo>
                <a:lnTo>
                  <a:pt x="65396" y="6085"/>
                </a:lnTo>
                <a:lnTo>
                  <a:pt x="73069" y="3440"/>
                </a:lnTo>
                <a:lnTo>
                  <a:pt x="81800" y="1588"/>
                </a:lnTo>
                <a:lnTo>
                  <a:pt x="91855" y="52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3201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877D3-EB4E-495D-B020-34DE6C5CE6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r-Latn-RS" dirty="0"/>
              <a:t>Tema projekta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75133C8C-17D4-49DC-86A8-AB83C1B0CA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r-Latn-RS" dirty="0"/>
              <a:t>Kako dolazimo do teme projekta?</a:t>
            </a:r>
          </a:p>
        </p:txBody>
      </p:sp>
    </p:spTree>
    <p:extLst>
      <p:ext uri="{BB962C8B-B14F-4D97-AF65-F5344CB8AC3E}">
        <p14:creationId xmlns:p14="http://schemas.microsoft.com/office/powerpoint/2010/main" val="137640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D2224208-8B29-4522-9536-319D53B86E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6954C97-D1C6-41A7-BE0F-A565B30DFA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FCCA639-40A9-499C-9B5B-B5EFDE0F4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Važno razumeti i razlikovati</a:t>
            </a:r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BD9D92EB-695B-4462-BA0A-C7E08E077C43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889593"/>
              </p:ext>
            </p:extLst>
          </p:nvPr>
        </p:nvGraphicFramePr>
        <p:xfrm>
          <a:off x="1250950" y="2286000"/>
          <a:ext cx="10179050" cy="3594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462527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Nazivi projekta</a:t>
            </a:r>
            <a:br>
              <a:rPr lang="sr-Latn-RS" dirty="0"/>
            </a:br>
            <a:r>
              <a:rPr lang="sr-Latn-RS" dirty="0"/>
              <a:t>neki primeri…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endParaRPr lang="vi-VN" dirty="0"/>
          </a:p>
          <a:p>
            <a:pPr marL="457200" indent="-457200">
              <a:buFont typeface="+mj-lt"/>
              <a:buAutoNum type="arabicPeriod"/>
            </a:pPr>
            <a:r>
              <a:rPr lang="sr-Latn-RS" i="1" dirty="0"/>
              <a:t>Sport </a:t>
            </a:r>
          </a:p>
          <a:p>
            <a:pPr marL="457200" indent="-457200">
              <a:buFont typeface="+mj-lt"/>
              <a:buAutoNum type="arabicPeriod"/>
            </a:pPr>
            <a:r>
              <a:rPr lang="sr-Latn-RS" i="1" dirty="0"/>
              <a:t>Čuvajmo planetu zemlju</a:t>
            </a:r>
          </a:p>
          <a:p>
            <a:pPr marL="457200" indent="-457200">
              <a:buFont typeface="+mj-lt"/>
              <a:buAutoNum type="arabicPeriod"/>
            </a:pPr>
            <a:r>
              <a:rPr lang="en-US" i="1" dirty="0"/>
              <a:t>Na </a:t>
            </a:r>
            <a:r>
              <a:rPr lang="en-US" i="1" dirty="0" err="1"/>
              <a:t>krilima</a:t>
            </a:r>
            <a:r>
              <a:rPr lang="en-US" i="1" dirty="0"/>
              <a:t> </a:t>
            </a:r>
            <a:r>
              <a:rPr lang="en-US" i="1" dirty="0" err="1"/>
              <a:t>muzike</a:t>
            </a:r>
            <a:r>
              <a:rPr lang="en-US" i="1" dirty="0"/>
              <a:t> </a:t>
            </a:r>
            <a:endParaRPr lang="sr-Latn-RS" i="1" dirty="0"/>
          </a:p>
          <a:p>
            <a:pPr marL="457200" indent="-457200">
              <a:buFont typeface="+mj-lt"/>
              <a:buAutoNum type="arabicPeriod"/>
            </a:pPr>
            <a:r>
              <a:rPr lang="sr-Latn-RS" i="1" dirty="0"/>
              <a:t>2 boje pa 1 </a:t>
            </a:r>
          </a:p>
          <a:p>
            <a:pPr marL="457200" indent="-457200">
              <a:buFont typeface="+mj-lt"/>
              <a:buAutoNum type="arabicPeriod"/>
            </a:pPr>
            <a:r>
              <a:rPr lang="pl-PL" i="1" dirty="0"/>
              <a:t>Najbolja zabava po celom svetu</a:t>
            </a:r>
          </a:p>
          <a:p>
            <a:pPr marL="457200" indent="-457200">
              <a:buFont typeface="+mj-lt"/>
              <a:buAutoNum type="arabicPeriod"/>
            </a:pPr>
            <a:r>
              <a:rPr lang="pl-PL" i="1" dirty="0"/>
              <a:t>Kako voziti bicikl na dva točka?</a:t>
            </a:r>
          </a:p>
          <a:p>
            <a:pPr marL="457200" indent="-457200">
              <a:buFont typeface="+mj-lt"/>
              <a:buAutoNum type="arabicPeriod"/>
            </a:pPr>
            <a:r>
              <a:rPr lang="sr-Latn-RS" i="1" dirty="0"/>
              <a:t>Voda</a:t>
            </a:r>
          </a:p>
          <a:p>
            <a:pPr marL="457200" indent="-457200">
              <a:buFont typeface="+mj-lt"/>
              <a:buAutoNum type="arabicPeriod"/>
            </a:pPr>
            <a:r>
              <a:rPr lang="sr-Latn-RS" i="1" dirty="0"/>
              <a:t>Šta to </a:t>
            </a:r>
            <a:r>
              <a:rPr lang="sr-Latn-RS" i="1" dirty="0" err="1"/>
              <a:t>zveči</a:t>
            </a:r>
            <a:r>
              <a:rPr lang="sr-Latn-RS" i="1" dirty="0"/>
              <a:t>?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sr-Latn-RS" i="1" dirty="0">
                <a:solidFill>
                  <a:srgbClr val="00B050"/>
                </a:solidFill>
              </a:rPr>
              <a:t>Muzički vrtić</a:t>
            </a:r>
          </a:p>
          <a:p>
            <a:pPr marL="457200" indent="-457200">
              <a:buFont typeface="+mj-lt"/>
              <a:buAutoNum type="arabicPeriod"/>
            </a:pPr>
            <a:r>
              <a:rPr lang="sr-Latn-RS" i="1" dirty="0">
                <a:solidFill>
                  <a:srgbClr val="00B050"/>
                </a:solidFill>
              </a:rPr>
              <a:t>„ </a:t>
            </a:r>
            <a:r>
              <a:rPr lang="sr-Latn-RS" i="1" dirty="0" err="1">
                <a:solidFill>
                  <a:srgbClr val="00B050"/>
                </a:solidFill>
              </a:rPr>
              <a:t>Nase</a:t>
            </a:r>
            <a:r>
              <a:rPr lang="sr-Latn-RS" i="1" dirty="0">
                <a:solidFill>
                  <a:srgbClr val="00B050"/>
                </a:solidFill>
              </a:rPr>
              <a:t> luke svasta </a:t>
            </a:r>
            <a:r>
              <a:rPr lang="sr-Latn-RS" i="1" dirty="0" err="1">
                <a:solidFill>
                  <a:srgbClr val="00B050"/>
                </a:solidFill>
              </a:rPr>
              <a:t>lade</a:t>
            </a:r>
            <a:r>
              <a:rPr lang="sr-Latn-RS" i="1" dirty="0">
                <a:solidFill>
                  <a:srgbClr val="00B050"/>
                </a:solidFill>
              </a:rPr>
              <a:t>“</a:t>
            </a:r>
          </a:p>
          <a:p>
            <a:pPr marL="457200" indent="-457200">
              <a:buFont typeface="+mj-lt"/>
              <a:buAutoNum type="arabicPeriod"/>
            </a:pPr>
            <a:r>
              <a:rPr lang="sr-Latn-RS" i="1" dirty="0">
                <a:solidFill>
                  <a:srgbClr val="00B050"/>
                </a:solidFill>
              </a:rPr>
              <a:t>Globus autobus</a:t>
            </a:r>
          </a:p>
          <a:p>
            <a:pPr marL="457200" indent="-457200">
              <a:buFont typeface="+mj-lt"/>
              <a:buAutoNum type="arabicPeriod"/>
            </a:pPr>
            <a:r>
              <a:rPr lang="sr-Latn-RS" i="1" dirty="0">
                <a:solidFill>
                  <a:srgbClr val="00B050"/>
                </a:solidFill>
              </a:rPr>
              <a:t>Majstori</a:t>
            </a:r>
          </a:p>
          <a:p>
            <a:pPr marL="457200" indent="-457200">
              <a:buFont typeface="+mj-lt"/>
              <a:buAutoNum type="arabicPeriod"/>
            </a:pPr>
            <a:r>
              <a:rPr lang="sr-Latn-RS" i="1" dirty="0">
                <a:solidFill>
                  <a:srgbClr val="00B050"/>
                </a:solidFill>
              </a:rPr>
              <a:t>Šuma </a:t>
            </a:r>
          </a:p>
          <a:p>
            <a:pPr marL="457200" indent="-457200">
              <a:buFont typeface="+mj-lt"/>
              <a:buAutoNum type="arabicPeriod"/>
            </a:pPr>
            <a:r>
              <a:rPr lang="sr-Latn-RS" i="1" dirty="0">
                <a:solidFill>
                  <a:srgbClr val="00B050"/>
                </a:solidFill>
              </a:rPr>
              <a:t>Tetovaža</a:t>
            </a:r>
          </a:p>
          <a:p>
            <a:pPr marL="457200" indent="-457200">
              <a:buFont typeface="+mj-lt"/>
              <a:buAutoNum type="arabicPeriod"/>
            </a:pPr>
            <a:r>
              <a:rPr lang="sr-Latn-RS" i="1" dirty="0">
                <a:solidFill>
                  <a:srgbClr val="00B050"/>
                </a:solidFill>
              </a:rPr>
              <a:t>Potpuri </a:t>
            </a:r>
          </a:p>
          <a:p>
            <a:pPr marL="457200" indent="-457200">
              <a:buFont typeface="+mj-lt"/>
              <a:buAutoNum type="arabicPeriod"/>
            </a:pPr>
            <a:r>
              <a:rPr lang="sr-Latn-RS" i="1" dirty="0">
                <a:solidFill>
                  <a:srgbClr val="00B050"/>
                </a:solidFill>
              </a:rPr>
              <a:t>Superheroji </a:t>
            </a:r>
          </a:p>
          <a:p>
            <a:pPr marL="457200" indent="-457200">
              <a:buFont typeface="+mj-lt"/>
              <a:buAutoNum type="arabicPeriod"/>
            </a:pPr>
            <a:r>
              <a:rPr lang="sr-Latn-RS" i="1" dirty="0">
                <a:solidFill>
                  <a:srgbClr val="00B050"/>
                </a:solidFill>
              </a:rPr>
              <a:t>Dinosaurusi od postanka do nestanka</a:t>
            </a:r>
            <a:endParaRPr lang="en-US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6510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6">
            <a:extLst>
              <a:ext uri="{FF2B5EF4-FFF2-40B4-BE49-F238E27FC236}">
                <a16:creationId xmlns:a16="http://schemas.microsoft.com/office/drawing/2014/main" id="{7520F84D-966A-41CD-B818-16BF32EF1E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2" name="Rectangle 12">
            <a:extLst>
              <a:ext uri="{FF2B5EF4-FFF2-40B4-BE49-F238E27FC236}">
                <a16:creationId xmlns:a16="http://schemas.microsoft.com/office/drawing/2014/main" id="{57510D23-E323-4577-A8EA-12C6C6019B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23" name="Rectangle 14">
            <a:extLst>
              <a:ext uri="{FF2B5EF4-FFF2-40B4-BE49-F238E27FC236}">
                <a16:creationId xmlns:a16="http://schemas.microsoft.com/office/drawing/2014/main" id="{AB4FFECA-0832-4FE3-B587-054A0F2D80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80257" y="864911"/>
            <a:ext cx="9031484" cy="346728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sr-Latn-RS" sz="4400" dirty="0">
                <a:solidFill>
                  <a:srgbClr val="00B050"/>
                </a:solidFill>
              </a:rPr>
              <a:t>Kako dati naziv projektu?</a:t>
            </a:r>
            <a:br>
              <a:rPr lang="sr-Latn-RS" sz="4400" dirty="0">
                <a:solidFill>
                  <a:srgbClr val="00B050"/>
                </a:solidFill>
              </a:rPr>
            </a:br>
            <a:r>
              <a:rPr lang="sr-Latn-RS" sz="4400" dirty="0"/>
              <a:t>Sa decom,  </a:t>
            </a:r>
            <a:br>
              <a:rPr lang="sr-Latn-RS" sz="4400" dirty="0"/>
            </a:br>
            <a:r>
              <a:rPr lang="sr-Latn-RS" sz="4400" dirty="0"/>
              <a:t>da ima smisla deci, da</a:t>
            </a:r>
            <a:br>
              <a:rPr lang="sr-Latn-RS" sz="4400" dirty="0"/>
            </a:br>
            <a:r>
              <a:rPr lang="sr-Latn-RS" sz="4400" dirty="0"/>
              <a:t>poziva na istraživanje…</a:t>
            </a:r>
          </a:p>
        </p:txBody>
      </p:sp>
      <p:sp>
        <p:nvSpPr>
          <p:cNvPr id="24" name="Freeform: Shape 16">
            <a:extLst>
              <a:ext uri="{FF2B5EF4-FFF2-40B4-BE49-F238E27FC236}">
                <a16:creationId xmlns:a16="http://schemas.microsoft.com/office/drawing/2014/main" id="{C65858E6-5C0F-4AAE-A1AC-29BA07FFE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070707"/>
            <a:ext cx="12192000" cy="1787292"/>
          </a:xfrm>
          <a:custGeom>
            <a:avLst/>
            <a:gdLst>
              <a:gd name="connsiteX0" fmla="*/ 619389 w 12192000"/>
              <a:gd name="connsiteY0" fmla="*/ 0 h 1787292"/>
              <a:gd name="connsiteX1" fmla="*/ 687652 w 12192000"/>
              <a:gd name="connsiteY1" fmla="*/ 3175 h 1787292"/>
              <a:gd name="connsiteX2" fmla="*/ 747977 w 12192000"/>
              <a:gd name="connsiteY2" fmla="*/ 9525 h 1787292"/>
              <a:gd name="connsiteX3" fmla="*/ 800364 w 12192000"/>
              <a:gd name="connsiteY3" fmla="*/ 20637 h 1787292"/>
              <a:gd name="connsiteX4" fmla="*/ 846402 w 12192000"/>
              <a:gd name="connsiteY4" fmla="*/ 36512 h 1787292"/>
              <a:gd name="connsiteX5" fmla="*/ 887677 w 12192000"/>
              <a:gd name="connsiteY5" fmla="*/ 52387 h 1787292"/>
              <a:gd name="connsiteX6" fmla="*/ 924189 w 12192000"/>
              <a:gd name="connsiteY6" fmla="*/ 68262 h 1787292"/>
              <a:gd name="connsiteX7" fmla="*/ 962289 w 12192000"/>
              <a:gd name="connsiteY7" fmla="*/ 87312 h 1787292"/>
              <a:gd name="connsiteX8" fmla="*/ 1000389 w 12192000"/>
              <a:gd name="connsiteY8" fmla="*/ 106362 h 1787292"/>
              <a:gd name="connsiteX9" fmla="*/ 1036902 w 12192000"/>
              <a:gd name="connsiteY9" fmla="*/ 125412 h 1787292"/>
              <a:gd name="connsiteX10" fmla="*/ 1078177 w 12192000"/>
              <a:gd name="connsiteY10" fmla="*/ 141287 h 1787292"/>
              <a:gd name="connsiteX11" fmla="*/ 1124214 w 12192000"/>
              <a:gd name="connsiteY11" fmla="*/ 155575 h 1787292"/>
              <a:gd name="connsiteX12" fmla="*/ 1176602 w 12192000"/>
              <a:gd name="connsiteY12" fmla="*/ 166687 h 1787292"/>
              <a:gd name="connsiteX13" fmla="*/ 1236927 w 12192000"/>
              <a:gd name="connsiteY13" fmla="*/ 174625 h 1787292"/>
              <a:gd name="connsiteX14" fmla="*/ 1305189 w 12192000"/>
              <a:gd name="connsiteY14" fmla="*/ 176212 h 1787292"/>
              <a:gd name="connsiteX15" fmla="*/ 1373452 w 12192000"/>
              <a:gd name="connsiteY15" fmla="*/ 174625 h 1787292"/>
              <a:gd name="connsiteX16" fmla="*/ 1433777 w 12192000"/>
              <a:gd name="connsiteY16" fmla="*/ 166687 h 1787292"/>
              <a:gd name="connsiteX17" fmla="*/ 1486164 w 12192000"/>
              <a:gd name="connsiteY17" fmla="*/ 155575 h 1787292"/>
              <a:gd name="connsiteX18" fmla="*/ 1532202 w 12192000"/>
              <a:gd name="connsiteY18" fmla="*/ 141287 h 1787292"/>
              <a:gd name="connsiteX19" fmla="*/ 1573477 w 12192000"/>
              <a:gd name="connsiteY19" fmla="*/ 125412 h 1787292"/>
              <a:gd name="connsiteX20" fmla="*/ 1609989 w 12192000"/>
              <a:gd name="connsiteY20" fmla="*/ 106362 h 1787292"/>
              <a:gd name="connsiteX21" fmla="*/ 1648089 w 12192000"/>
              <a:gd name="connsiteY21" fmla="*/ 87312 h 1787292"/>
              <a:gd name="connsiteX22" fmla="*/ 1686189 w 12192000"/>
              <a:gd name="connsiteY22" fmla="*/ 68262 h 1787292"/>
              <a:gd name="connsiteX23" fmla="*/ 1722702 w 12192000"/>
              <a:gd name="connsiteY23" fmla="*/ 52387 h 1787292"/>
              <a:gd name="connsiteX24" fmla="*/ 1763977 w 12192000"/>
              <a:gd name="connsiteY24" fmla="*/ 36512 h 1787292"/>
              <a:gd name="connsiteX25" fmla="*/ 1810014 w 12192000"/>
              <a:gd name="connsiteY25" fmla="*/ 20637 h 1787292"/>
              <a:gd name="connsiteX26" fmla="*/ 1862402 w 12192000"/>
              <a:gd name="connsiteY26" fmla="*/ 9525 h 1787292"/>
              <a:gd name="connsiteX27" fmla="*/ 1922727 w 12192000"/>
              <a:gd name="connsiteY27" fmla="*/ 3175 h 1787292"/>
              <a:gd name="connsiteX28" fmla="*/ 1990989 w 12192000"/>
              <a:gd name="connsiteY28" fmla="*/ 0 h 1787292"/>
              <a:gd name="connsiteX29" fmla="*/ 2059252 w 12192000"/>
              <a:gd name="connsiteY29" fmla="*/ 3175 h 1787292"/>
              <a:gd name="connsiteX30" fmla="*/ 2119577 w 12192000"/>
              <a:gd name="connsiteY30" fmla="*/ 9525 h 1787292"/>
              <a:gd name="connsiteX31" fmla="*/ 2171964 w 12192000"/>
              <a:gd name="connsiteY31" fmla="*/ 20637 h 1787292"/>
              <a:gd name="connsiteX32" fmla="*/ 2218002 w 12192000"/>
              <a:gd name="connsiteY32" fmla="*/ 36512 h 1787292"/>
              <a:gd name="connsiteX33" fmla="*/ 2259277 w 12192000"/>
              <a:gd name="connsiteY33" fmla="*/ 52387 h 1787292"/>
              <a:gd name="connsiteX34" fmla="*/ 2295789 w 12192000"/>
              <a:gd name="connsiteY34" fmla="*/ 68262 h 1787292"/>
              <a:gd name="connsiteX35" fmla="*/ 2333889 w 12192000"/>
              <a:gd name="connsiteY35" fmla="*/ 87312 h 1787292"/>
              <a:gd name="connsiteX36" fmla="*/ 2371989 w 12192000"/>
              <a:gd name="connsiteY36" fmla="*/ 106362 h 1787292"/>
              <a:gd name="connsiteX37" fmla="*/ 2408502 w 12192000"/>
              <a:gd name="connsiteY37" fmla="*/ 125412 h 1787292"/>
              <a:gd name="connsiteX38" fmla="*/ 2449777 w 12192000"/>
              <a:gd name="connsiteY38" fmla="*/ 141287 h 1787292"/>
              <a:gd name="connsiteX39" fmla="*/ 2495814 w 12192000"/>
              <a:gd name="connsiteY39" fmla="*/ 155575 h 1787292"/>
              <a:gd name="connsiteX40" fmla="*/ 2548202 w 12192000"/>
              <a:gd name="connsiteY40" fmla="*/ 166687 h 1787292"/>
              <a:gd name="connsiteX41" fmla="*/ 2608527 w 12192000"/>
              <a:gd name="connsiteY41" fmla="*/ 174625 h 1787292"/>
              <a:gd name="connsiteX42" fmla="*/ 2676789 w 12192000"/>
              <a:gd name="connsiteY42" fmla="*/ 176212 h 1787292"/>
              <a:gd name="connsiteX43" fmla="*/ 2745052 w 12192000"/>
              <a:gd name="connsiteY43" fmla="*/ 174625 h 1787292"/>
              <a:gd name="connsiteX44" fmla="*/ 2805377 w 12192000"/>
              <a:gd name="connsiteY44" fmla="*/ 166687 h 1787292"/>
              <a:gd name="connsiteX45" fmla="*/ 2857764 w 12192000"/>
              <a:gd name="connsiteY45" fmla="*/ 155575 h 1787292"/>
              <a:gd name="connsiteX46" fmla="*/ 2903802 w 12192000"/>
              <a:gd name="connsiteY46" fmla="*/ 141287 h 1787292"/>
              <a:gd name="connsiteX47" fmla="*/ 2945077 w 12192000"/>
              <a:gd name="connsiteY47" fmla="*/ 125412 h 1787292"/>
              <a:gd name="connsiteX48" fmla="*/ 2981589 w 12192000"/>
              <a:gd name="connsiteY48" fmla="*/ 106362 h 1787292"/>
              <a:gd name="connsiteX49" fmla="*/ 3019689 w 12192000"/>
              <a:gd name="connsiteY49" fmla="*/ 87312 h 1787292"/>
              <a:gd name="connsiteX50" fmla="*/ 3057789 w 12192000"/>
              <a:gd name="connsiteY50" fmla="*/ 68262 h 1787292"/>
              <a:gd name="connsiteX51" fmla="*/ 3094302 w 12192000"/>
              <a:gd name="connsiteY51" fmla="*/ 52387 h 1787292"/>
              <a:gd name="connsiteX52" fmla="*/ 3135577 w 12192000"/>
              <a:gd name="connsiteY52" fmla="*/ 36512 h 1787292"/>
              <a:gd name="connsiteX53" fmla="*/ 3181614 w 12192000"/>
              <a:gd name="connsiteY53" fmla="*/ 20637 h 1787292"/>
              <a:gd name="connsiteX54" fmla="*/ 3234002 w 12192000"/>
              <a:gd name="connsiteY54" fmla="*/ 9525 h 1787292"/>
              <a:gd name="connsiteX55" fmla="*/ 3294327 w 12192000"/>
              <a:gd name="connsiteY55" fmla="*/ 3175 h 1787292"/>
              <a:gd name="connsiteX56" fmla="*/ 3361002 w 12192000"/>
              <a:gd name="connsiteY56" fmla="*/ 0 h 1787292"/>
              <a:gd name="connsiteX57" fmla="*/ 3430852 w 12192000"/>
              <a:gd name="connsiteY57" fmla="*/ 3175 h 1787292"/>
              <a:gd name="connsiteX58" fmla="*/ 3491177 w 12192000"/>
              <a:gd name="connsiteY58" fmla="*/ 9525 h 1787292"/>
              <a:gd name="connsiteX59" fmla="*/ 3543564 w 12192000"/>
              <a:gd name="connsiteY59" fmla="*/ 20637 h 1787292"/>
              <a:gd name="connsiteX60" fmla="*/ 3589602 w 12192000"/>
              <a:gd name="connsiteY60" fmla="*/ 36512 h 1787292"/>
              <a:gd name="connsiteX61" fmla="*/ 3630877 w 12192000"/>
              <a:gd name="connsiteY61" fmla="*/ 52387 h 1787292"/>
              <a:gd name="connsiteX62" fmla="*/ 3667389 w 12192000"/>
              <a:gd name="connsiteY62" fmla="*/ 68262 h 1787292"/>
              <a:gd name="connsiteX63" fmla="*/ 3705489 w 12192000"/>
              <a:gd name="connsiteY63" fmla="*/ 87312 h 1787292"/>
              <a:gd name="connsiteX64" fmla="*/ 3743589 w 12192000"/>
              <a:gd name="connsiteY64" fmla="*/ 106362 h 1787292"/>
              <a:gd name="connsiteX65" fmla="*/ 3780102 w 12192000"/>
              <a:gd name="connsiteY65" fmla="*/ 125412 h 1787292"/>
              <a:gd name="connsiteX66" fmla="*/ 3821377 w 12192000"/>
              <a:gd name="connsiteY66" fmla="*/ 141287 h 1787292"/>
              <a:gd name="connsiteX67" fmla="*/ 3867414 w 12192000"/>
              <a:gd name="connsiteY67" fmla="*/ 155575 h 1787292"/>
              <a:gd name="connsiteX68" fmla="*/ 3919802 w 12192000"/>
              <a:gd name="connsiteY68" fmla="*/ 166687 h 1787292"/>
              <a:gd name="connsiteX69" fmla="*/ 3980127 w 12192000"/>
              <a:gd name="connsiteY69" fmla="*/ 174625 h 1787292"/>
              <a:gd name="connsiteX70" fmla="*/ 4048389 w 12192000"/>
              <a:gd name="connsiteY70" fmla="*/ 176212 h 1787292"/>
              <a:gd name="connsiteX71" fmla="*/ 4116652 w 12192000"/>
              <a:gd name="connsiteY71" fmla="*/ 174625 h 1787292"/>
              <a:gd name="connsiteX72" fmla="*/ 4176977 w 12192000"/>
              <a:gd name="connsiteY72" fmla="*/ 166687 h 1787292"/>
              <a:gd name="connsiteX73" fmla="*/ 4229364 w 12192000"/>
              <a:gd name="connsiteY73" fmla="*/ 155575 h 1787292"/>
              <a:gd name="connsiteX74" fmla="*/ 4275402 w 12192000"/>
              <a:gd name="connsiteY74" fmla="*/ 141287 h 1787292"/>
              <a:gd name="connsiteX75" fmla="*/ 4316677 w 12192000"/>
              <a:gd name="connsiteY75" fmla="*/ 125412 h 1787292"/>
              <a:gd name="connsiteX76" fmla="*/ 4353189 w 12192000"/>
              <a:gd name="connsiteY76" fmla="*/ 106362 h 1787292"/>
              <a:gd name="connsiteX77" fmla="*/ 4429389 w 12192000"/>
              <a:gd name="connsiteY77" fmla="*/ 68262 h 1787292"/>
              <a:gd name="connsiteX78" fmla="*/ 4465902 w 12192000"/>
              <a:gd name="connsiteY78" fmla="*/ 52387 h 1787292"/>
              <a:gd name="connsiteX79" fmla="*/ 4507177 w 12192000"/>
              <a:gd name="connsiteY79" fmla="*/ 36512 h 1787292"/>
              <a:gd name="connsiteX80" fmla="*/ 4553214 w 12192000"/>
              <a:gd name="connsiteY80" fmla="*/ 20637 h 1787292"/>
              <a:gd name="connsiteX81" fmla="*/ 4605602 w 12192000"/>
              <a:gd name="connsiteY81" fmla="*/ 9525 h 1787292"/>
              <a:gd name="connsiteX82" fmla="*/ 4665928 w 12192000"/>
              <a:gd name="connsiteY82" fmla="*/ 3175 h 1787292"/>
              <a:gd name="connsiteX83" fmla="*/ 4734189 w 12192000"/>
              <a:gd name="connsiteY83" fmla="*/ 0 h 1787292"/>
              <a:gd name="connsiteX84" fmla="*/ 4802453 w 12192000"/>
              <a:gd name="connsiteY84" fmla="*/ 3175 h 1787292"/>
              <a:gd name="connsiteX85" fmla="*/ 4862777 w 12192000"/>
              <a:gd name="connsiteY85" fmla="*/ 9525 h 1787292"/>
              <a:gd name="connsiteX86" fmla="*/ 4915165 w 12192000"/>
              <a:gd name="connsiteY86" fmla="*/ 20637 h 1787292"/>
              <a:gd name="connsiteX87" fmla="*/ 4961201 w 12192000"/>
              <a:gd name="connsiteY87" fmla="*/ 36512 h 1787292"/>
              <a:gd name="connsiteX88" fmla="*/ 5002476 w 12192000"/>
              <a:gd name="connsiteY88" fmla="*/ 52387 h 1787292"/>
              <a:gd name="connsiteX89" fmla="*/ 5038989 w 12192000"/>
              <a:gd name="connsiteY89" fmla="*/ 68262 h 1787292"/>
              <a:gd name="connsiteX90" fmla="*/ 5077089 w 12192000"/>
              <a:gd name="connsiteY90" fmla="*/ 87312 h 1787292"/>
              <a:gd name="connsiteX91" fmla="*/ 5115189 w 12192000"/>
              <a:gd name="connsiteY91" fmla="*/ 106362 h 1787292"/>
              <a:gd name="connsiteX92" fmla="*/ 5151701 w 12192000"/>
              <a:gd name="connsiteY92" fmla="*/ 125412 h 1787292"/>
              <a:gd name="connsiteX93" fmla="*/ 5192976 w 12192000"/>
              <a:gd name="connsiteY93" fmla="*/ 141287 h 1787292"/>
              <a:gd name="connsiteX94" fmla="*/ 5239014 w 12192000"/>
              <a:gd name="connsiteY94" fmla="*/ 155575 h 1787292"/>
              <a:gd name="connsiteX95" fmla="*/ 5291401 w 12192000"/>
              <a:gd name="connsiteY95" fmla="*/ 166687 h 1787292"/>
              <a:gd name="connsiteX96" fmla="*/ 5351727 w 12192000"/>
              <a:gd name="connsiteY96" fmla="*/ 174625 h 1787292"/>
              <a:gd name="connsiteX97" fmla="*/ 5410199 w 12192000"/>
              <a:gd name="connsiteY97" fmla="*/ 175985 h 1787292"/>
              <a:gd name="connsiteX98" fmla="*/ 5468671 w 12192000"/>
              <a:gd name="connsiteY98" fmla="*/ 174625 h 1787292"/>
              <a:gd name="connsiteX99" fmla="*/ 5528996 w 12192000"/>
              <a:gd name="connsiteY99" fmla="*/ 166687 h 1787292"/>
              <a:gd name="connsiteX100" fmla="*/ 5581383 w 12192000"/>
              <a:gd name="connsiteY100" fmla="*/ 155575 h 1787292"/>
              <a:gd name="connsiteX101" fmla="*/ 5627421 w 12192000"/>
              <a:gd name="connsiteY101" fmla="*/ 141287 h 1787292"/>
              <a:gd name="connsiteX102" fmla="*/ 5668696 w 12192000"/>
              <a:gd name="connsiteY102" fmla="*/ 125412 h 1787292"/>
              <a:gd name="connsiteX103" fmla="*/ 5705209 w 12192000"/>
              <a:gd name="connsiteY103" fmla="*/ 106362 h 1787292"/>
              <a:gd name="connsiteX104" fmla="*/ 5743308 w 12192000"/>
              <a:gd name="connsiteY104" fmla="*/ 87312 h 1787292"/>
              <a:gd name="connsiteX105" fmla="*/ 5781408 w 12192000"/>
              <a:gd name="connsiteY105" fmla="*/ 68262 h 1787292"/>
              <a:gd name="connsiteX106" fmla="*/ 5817921 w 12192000"/>
              <a:gd name="connsiteY106" fmla="*/ 52387 h 1787292"/>
              <a:gd name="connsiteX107" fmla="*/ 5859196 w 12192000"/>
              <a:gd name="connsiteY107" fmla="*/ 36512 h 1787292"/>
              <a:gd name="connsiteX108" fmla="*/ 5905234 w 12192000"/>
              <a:gd name="connsiteY108" fmla="*/ 20637 h 1787292"/>
              <a:gd name="connsiteX109" fmla="*/ 5957621 w 12192000"/>
              <a:gd name="connsiteY109" fmla="*/ 9525 h 1787292"/>
              <a:gd name="connsiteX110" fmla="*/ 6017947 w 12192000"/>
              <a:gd name="connsiteY110" fmla="*/ 3175 h 1787292"/>
              <a:gd name="connsiteX111" fmla="*/ 6086208 w 12192000"/>
              <a:gd name="connsiteY111" fmla="*/ 0 h 1787292"/>
              <a:gd name="connsiteX112" fmla="*/ 6095999 w 12192000"/>
              <a:gd name="connsiteY112" fmla="*/ 455 h 1787292"/>
              <a:gd name="connsiteX113" fmla="*/ 6105789 w 12192000"/>
              <a:gd name="connsiteY113" fmla="*/ 0 h 1787292"/>
              <a:gd name="connsiteX114" fmla="*/ 6174052 w 12192000"/>
              <a:gd name="connsiteY114" fmla="*/ 3175 h 1787292"/>
              <a:gd name="connsiteX115" fmla="*/ 6234377 w 12192000"/>
              <a:gd name="connsiteY115" fmla="*/ 9525 h 1787292"/>
              <a:gd name="connsiteX116" fmla="*/ 6286764 w 12192000"/>
              <a:gd name="connsiteY116" fmla="*/ 20637 h 1787292"/>
              <a:gd name="connsiteX117" fmla="*/ 6332802 w 12192000"/>
              <a:gd name="connsiteY117" fmla="*/ 36512 h 1787292"/>
              <a:gd name="connsiteX118" fmla="*/ 6374077 w 12192000"/>
              <a:gd name="connsiteY118" fmla="*/ 52387 h 1787292"/>
              <a:gd name="connsiteX119" fmla="*/ 6410589 w 12192000"/>
              <a:gd name="connsiteY119" fmla="*/ 68262 h 1787292"/>
              <a:gd name="connsiteX120" fmla="*/ 6448689 w 12192000"/>
              <a:gd name="connsiteY120" fmla="*/ 87312 h 1787292"/>
              <a:gd name="connsiteX121" fmla="*/ 6486789 w 12192000"/>
              <a:gd name="connsiteY121" fmla="*/ 106362 h 1787292"/>
              <a:gd name="connsiteX122" fmla="*/ 6523302 w 12192000"/>
              <a:gd name="connsiteY122" fmla="*/ 125412 h 1787292"/>
              <a:gd name="connsiteX123" fmla="*/ 6564577 w 12192000"/>
              <a:gd name="connsiteY123" fmla="*/ 141287 h 1787292"/>
              <a:gd name="connsiteX124" fmla="*/ 6610614 w 12192000"/>
              <a:gd name="connsiteY124" fmla="*/ 155575 h 1787292"/>
              <a:gd name="connsiteX125" fmla="*/ 6663002 w 12192000"/>
              <a:gd name="connsiteY125" fmla="*/ 166687 h 1787292"/>
              <a:gd name="connsiteX126" fmla="*/ 6723327 w 12192000"/>
              <a:gd name="connsiteY126" fmla="*/ 174625 h 1787292"/>
              <a:gd name="connsiteX127" fmla="*/ 6781799 w 12192000"/>
              <a:gd name="connsiteY127" fmla="*/ 175985 h 1787292"/>
              <a:gd name="connsiteX128" fmla="*/ 6840271 w 12192000"/>
              <a:gd name="connsiteY128" fmla="*/ 174625 h 1787292"/>
              <a:gd name="connsiteX129" fmla="*/ 6900596 w 12192000"/>
              <a:gd name="connsiteY129" fmla="*/ 166687 h 1787292"/>
              <a:gd name="connsiteX130" fmla="*/ 6952983 w 12192000"/>
              <a:gd name="connsiteY130" fmla="*/ 155575 h 1787292"/>
              <a:gd name="connsiteX131" fmla="*/ 6999021 w 12192000"/>
              <a:gd name="connsiteY131" fmla="*/ 141287 h 1787292"/>
              <a:gd name="connsiteX132" fmla="*/ 7040296 w 12192000"/>
              <a:gd name="connsiteY132" fmla="*/ 125412 h 1787292"/>
              <a:gd name="connsiteX133" fmla="*/ 7076808 w 12192000"/>
              <a:gd name="connsiteY133" fmla="*/ 106362 h 1787292"/>
              <a:gd name="connsiteX134" fmla="*/ 7114908 w 12192000"/>
              <a:gd name="connsiteY134" fmla="*/ 87312 h 1787292"/>
              <a:gd name="connsiteX135" fmla="*/ 7153008 w 12192000"/>
              <a:gd name="connsiteY135" fmla="*/ 68262 h 1787292"/>
              <a:gd name="connsiteX136" fmla="*/ 7189521 w 12192000"/>
              <a:gd name="connsiteY136" fmla="*/ 52387 h 1787292"/>
              <a:gd name="connsiteX137" fmla="*/ 7230796 w 12192000"/>
              <a:gd name="connsiteY137" fmla="*/ 36512 h 1787292"/>
              <a:gd name="connsiteX138" fmla="*/ 7276833 w 12192000"/>
              <a:gd name="connsiteY138" fmla="*/ 20637 h 1787292"/>
              <a:gd name="connsiteX139" fmla="*/ 7329221 w 12192000"/>
              <a:gd name="connsiteY139" fmla="*/ 9525 h 1787292"/>
              <a:gd name="connsiteX140" fmla="*/ 7389546 w 12192000"/>
              <a:gd name="connsiteY140" fmla="*/ 3175 h 1787292"/>
              <a:gd name="connsiteX141" fmla="*/ 7457808 w 12192000"/>
              <a:gd name="connsiteY141" fmla="*/ 0 h 1787292"/>
              <a:gd name="connsiteX142" fmla="*/ 7526071 w 12192000"/>
              <a:gd name="connsiteY142" fmla="*/ 3175 h 1787292"/>
              <a:gd name="connsiteX143" fmla="*/ 7586396 w 12192000"/>
              <a:gd name="connsiteY143" fmla="*/ 9525 h 1787292"/>
              <a:gd name="connsiteX144" fmla="*/ 7638783 w 12192000"/>
              <a:gd name="connsiteY144" fmla="*/ 20637 h 1787292"/>
              <a:gd name="connsiteX145" fmla="*/ 7684821 w 12192000"/>
              <a:gd name="connsiteY145" fmla="*/ 36512 h 1787292"/>
              <a:gd name="connsiteX146" fmla="*/ 7726096 w 12192000"/>
              <a:gd name="connsiteY146" fmla="*/ 52387 h 1787292"/>
              <a:gd name="connsiteX147" fmla="*/ 7762608 w 12192000"/>
              <a:gd name="connsiteY147" fmla="*/ 68262 h 1787292"/>
              <a:gd name="connsiteX148" fmla="*/ 7800708 w 12192000"/>
              <a:gd name="connsiteY148" fmla="*/ 87312 h 1787292"/>
              <a:gd name="connsiteX149" fmla="*/ 7838808 w 12192000"/>
              <a:gd name="connsiteY149" fmla="*/ 106362 h 1787292"/>
              <a:gd name="connsiteX150" fmla="*/ 7875321 w 12192000"/>
              <a:gd name="connsiteY150" fmla="*/ 125412 h 1787292"/>
              <a:gd name="connsiteX151" fmla="*/ 7916596 w 12192000"/>
              <a:gd name="connsiteY151" fmla="*/ 141287 h 1787292"/>
              <a:gd name="connsiteX152" fmla="*/ 7962633 w 12192000"/>
              <a:gd name="connsiteY152" fmla="*/ 155575 h 1787292"/>
              <a:gd name="connsiteX153" fmla="*/ 8015021 w 12192000"/>
              <a:gd name="connsiteY153" fmla="*/ 166687 h 1787292"/>
              <a:gd name="connsiteX154" fmla="*/ 8075346 w 12192000"/>
              <a:gd name="connsiteY154" fmla="*/ 174625 h 1787292"/>
              <a:gd name="connsiteX155" fmla="*/ 8143608 w 12192000"/>
              <a:gd name="connsiteY155" fmla="*/ 176212 h 1787292"/>
              <a:gd name="connsiteX156" fmla="*/ 8211871 w 12192000"/>
              <a:gd name="connsiteY156" fmla="*/ 174625 h 1787292"/>
              <a:gd name="connsiteX157" fmla="*/ 8272196 w 12192000"/>
              <a:gd name="connsiteY157" fmla="*/ 166687 h 1787292"/>
              <a:gd name="connsiteX158" fmla="*/ 8324583 w 12192000"/>
              <a:gd name="connsiteY158" fmla="*/ 155575 h 1787292"/>
              <a:gd name="connsiteX159" fmla="*/ 8370621 w 12192000"/>
              <a:gd name="connsiteY159" fmla="*/ 141287 h 1787292"/>
              <a:gd name="connsiteX160" fmla="*/ 8411896 w 12192000"/>
              <a:gd name="connsiteY160" fmla="*/ 125412 h 1787292"/>
              <a:gd name="connsiteX161" fmla="*/ 8448408 w 12192000"/>
              <a:gd name="connsiteY161" fmla="*/ 106362 h 1787292"/>
              <a:gd name="connsiteX162" fmla="*/ 8486508 w 12192000"/>
              <a:gd name="connsiteY162" fmla="*/ 87312 h 1787292"/>
              <a:gd name="connsiteX163" fmla="*/ 8524608 w 12192000"/>
              <a:gd name="connsiteY163" fmla="*/ 68262 h 1787292"/>
              <a:gd name="connsiteX164" fmla="*/ 8561120 w 12192000"/>
              <a:gd name="connsiteY164" fmla="*/ 52387 h 1787292"/>
              <a:gd name="connsiteX165" fmla="*/ 8602396 w 12192000"/>
              <a:gd name="connsiteY165" fmla="*/ 36512 h 1787292"/>
              <a:gd name="connsiteX166" fmla="*/ 8648432 w 12192000"/>
              <a:gd name="connsiteY166" fmla="*/ 20637 h 1787292"/>
              <a:gd name="connsiteX167" fmla="*/ 8700820 w 12192000"/>
              <a:gd name="connsiteY167" fmla="*/ 9525 h 1787292"/>
              <a:gd name="connsiteX168" fmla="*/ 8761146 w 12192000"/>
              <a:gd name="connsiteY168" fmla="*/ 3175 h 1787292"/>
              <a:gd name="connsiteX169" fmla="*/ 8827820 w 12192000"/>
              <a:gd name="connsiteY169" fmla="*/ 0 h 1787292"/>
              <a:gd name="connsiteX170" fmla="*/ 8897670 w 12192000"/>
              <a:gd name="connsiteY170" fmla="*/ 3175 h 1787292"/>
              <a:gd name="connsiteX171" fmla="*/ 8957996 w 12192000"/>
              <a:gd name="connsiteY171" fmla="*/ 9525 h 1787292"/>
              <a:gd name="connsiteX172" fmla="*/ 9010382 w 12192000"/>
              <a:gd name="connsiteY172" fmla="*/ 20637 h 1787292"/>
              <a:gd name="connsiteX173" fmla="*/ 9056420 w 12192000"/>
              <a:gd name="connsiteY173" fmla="*/ 36512 h 1787292"/>
              <a:gd name="connsiteX174" fmla="*/ 9097696 w 12192000"/>
              <a:gd name="connsiteY174" fmla="*/ 52387 h 1787292"/>
              <a:gd name="connsiteX175" fmla="*/ 9134208 w 12192000"/>
              <a:gd name="connsiteY175" fmla="*/ 68262 h 1787292"/>
              <a:gd name="connsiteX176" fmla="*/ 9172308 w 12192000"/>
              <a:gd name="connsiteY176" fmla="*/ 87312 h 1787292"/>
              <a:gd name="connsiteX177" fmla="*/ 9210408 w 12192000"/>
              <a:gd name="connsiteY177" fmla="*/ 106362 h 1787292"/>
              <a:gd name="connsiteX178" fmla="*/ 9246920 w 12192000"/>
              <a:gd name="connsiteY178" fmla="*/ 125412 h 1787292"/>
              <a:gd name="connsiteX179" fmla="*/ 9288196 w 12192000"/>
              <a:gd name="connsiteY179" fmla="*/ 141287 h 1787292"/>
              <a:gd name="connsiteX180" fmla="*/ 9334232 w 12192000"/>
              <a:gd name="connsiteY180" fmla="*/ 155575 h 1787292"/>
              <a:gd name="connsiteX181" fmla="*/ 9386620 w 12192000"/>
              <a:gd name="connsiteY181" fmla="*/ 166687 h 1787292"/>
              <a:gd name="connsiteX182" fmla="*/ 9446946 w 12192000"/>
              <a:gd name="connsiteY182" fmla="*/ 174625 h 1787292"/>
              <a:gd name="connsiteX183" fmla="*/ 9515208 w 12192000"/>
              <a:gd name="connsiteY183" fmla="*/ 176212 h 1787292"/>
              <a:gd name="connsiteX184" fmla="*/ 9583470 w 12192000"/>
              <a:gd name="connsiteY184" fmla="*/ 174625 h 1787292"/>
              <a:gd name="connsiteX185" fmla="*/ 9643796 w 12192000"/>
              <a:gd name="connsiteY185" fmla="*/ 166687 h 1787292"/>
              <a:gd name="connsiteX186" fmla="*/ 9696182 w 12192000"/>
              <a:gd name="connsiteY186" fmla="*/ 155575 h 1787292"/>
              <a:gd name="connsiteX187" fmla="*/ 9742220 w 12192000"/>
              <a:gd name="connsiteY187" fmla="*/ 141287 h 1787292"/>
              <a:gd name="connsiteX188" fmla="*/ 9783496 w 12192000"/>
              <a:gd name="connsiteY188" fmla="*/ 125412 h 1787292"/>
              <a:gd name="connsiteX189" fmla="*/ 9820008 w 12192000"/>
              <a:gd name="connsiteY189" fmla="*/ 106362 h 1787292"/>
              <a:gd name="connsiteX190" fmla="*/ 9896208 w 12192000"/>
              <a:gd name="connsiteY190" fmla="*/ 68262 h 1787292"/>
              <a:gd name="connsiteX191" fmla="*/ 9932720 w 12192000"/>
              <a:gd name="connsiteY191" fmla="*/ 52387 h 1787292"/>
              <a:gd name="connsiteX192" fmla="*/ 9973996 w 12192000"/>
              <a:gd name="connsiteY192" fmla="*/ 36512 h 1787292"/>
              <a:gd name="connsiteX193" fmla="*/ 10020032 w 12192000"/>
              <a:gd name="connsiteY193" fmla="*/ 20637 h 1787292"/>
              <a:gd name="connsiteX194" fmla="*/ 10072420 w 12192000"/>
              <a:gd name="connsiteY194" fmla="*/ 9525 h 1787292"/>
              <a:gd name="connsiteX195" fmla="*/ 10132746 w 12192000"/>
              <a:gd name="connsiteY195" fmla="*/ 3175 h 1787292"/>
              <a:gd name="connsiteX196" fmla="*/ 10201008 w 12192000"/>
              <a:gd name="connsiteY196" fmla="*/ 0 h 1787292"/>
              <a:gd name="connsiteX197" fmla="*/ 10269270 w 12192000"/>
              <a:gd name="connsiteY197" fmla="*/ 3175 h 1787292"/>
              <a:gd name="connsiteX198" fmla="*/ 10329596 w 12192000"/>
              <a:gd name="connsiteY198" fmla="*/ 9525 h 1787292"/>
              <a:gd name="connsiteX199" fmla="*/ 10381982 w 12192000"/>
              <a:gd name="connsiteY199" fmla="*/ 20637 h 1787292"/>
              <a:gd name="connsiteX200" fmla="*/ 10428020 w 12192000"/>
              <a:gd name="connsiteY200" fmla="*/ 36512 h 1787292"/>
              <a:gd name="connsiteX201" fmla="*/ 10469296 w 12192000"/>
              <a:gd name="connsiteY201" fmla="*/ 52387 h 1787292"/>
              <a:gd name="connsiteX202" fmla="*/ 10505808 w 12192000"/>
              <a:gd name="connsiteY202" fmla="*/ 68262 h 1787292"/>
              <a:gd name="connsiteX203" fmla="*/ 10543908 w 12192000"/>
              <a:gd name="connsiteY203" fmla="*/ 87312 h 1787292"/>
              <a:gd name="connsiteX204" fmla="*/ 10582008 w 12192000"/>
              <a:gd name="connsiteY204" fmla="*/ 106362 h 1787292"/>
              <a:gd name="connsiteX205" fmla="*/ 10618520 w 12192000"/>
              <a:gd name="connsiteY205" fmla="*/ 125412 h 1787292"/>
              <a:gd name="connsiteX206" fmla="*/ 10659796 w 12192000"/>
              <a:gd name="connsiteY206" fmla="*/ 141287 h 1787292"/>
              <a:gd name="connsiteX207" fmla="*/ 10705832 w 12192000"/>
              <a:gd name="connsiteY207" fmla="*/ 155575 h 1787292"/>
              <a:gd name="connsiteX208" fmla="*/ 10758220 w 12192000"/>
              <a:gd name="connsiteY208" fmla="*/ 166687 h 1787292"/>
              <a:gd name="connsiteX209" fmla="*/ 10818546 w 12192000"/>
              <a:gd name="connsiteY209" fmla="*/ 174625 h 1787292"/>
              <a:gd name="connsiteX210" fmla="*/ 10886808 w 12192000"/>
              <a:gd name="connsiteY210" fmla="*/ 176212 h 1787292"/>
              <a:gd name="connsiteX211" fmla="*/ 10955070 w 12192000"/>
              <a:gd name="connsiteY211" fmla="*/ 174625 h 1787292"/>
              <a:gd name="connsiteX212" fmla="*/ 11015396 w 12192000"/>
              <a:gd name="connsiteY212" fmla="*/ 166687 h 1787292"/>
              <a:gd name="connsiteX213" fmla="*/ 11067782 w 12192000"/>
              <a:gd name="connsiteY213" fmla="*/ 155575 h 1787292"/>
              <a:gd name="connsiteX214" fmla="*/ 11113820 w 12192000"/>
              <a:gd name="connsiteY214" fmla="*/ 141287 h 1787292"/>
              <a:gd name="connsiteX215" fmla="*/ 11155096 w 12192000"/>
              <a:gd name="connsiteY215" fmla="*/ 125412 h 1787292"/>
              <a:gd name="connsiteX216" fmla="*/ 11191608 w 12192000"/>
              <a:gd name="connsiteY216" fmla="*/ 106362 h 1787292"/>
              <a:gd name="connsiteX217" fmla="*/ 11229708 w 12192000"/>
              <a:gd name="connsiteY217" fmla="*/ 87312 h 1787292"/>
              <a:gd name="connsiteX218" fmla="*/ 11267808 w 12192000"/>
              <a:gd name="connsiteY218" fmla="*/ 68262 h 1787292"/>
              <a:gd name="connsiteX219" fmla="*/ 11304320 w 12192000"/>
              <a:gd name="connsiteY219" fmla="*/ 52387 h 1787292"/>
              <a:gd name="connsiteX220" fmla="*/ 11345596 w 12192000"/>
              <a:gd name="connsiteY220" fmla="*/ 36512 h 1787292"/>
              <a:gd name="connsiteX221" fmla="*/ 11391632 w 12192000"/>
              <a:gd name="connsiteY221" fmla="*/ 20637 h 1787292"/>
              <a:gd name="connsiteX222" fmla="*/ 11444020 w 12192000"/>
              <a:gd name="connsiteY222" fmla="*/ 9525 h 1787292"/>
              <a:gd name="connsiteX223" fmla="*/ 11504346 w 12192000"/>
              <a:gd name="connsiteY223" fmla="*/ 3175 h 1787292"/>
              <a:gd name="connsiteX224" fmla="*/ 11572608 w 12192000"/>
              <a:gd name="connsiteY224" fmla="*/ 0 h 1787292"/>
              <a:gd name="connsiteX225" fmla="*/ 11640870 w 12192000"/>
              <a:gd name="connsiteY225" fmla="*/ 3175 h 1787292"/>
              <a:gd name="connsiteX226" fmla="*/ 11701196 w 12192000"/>
              <a:gd name="connsiteY226" fmla="*/ 9525 h 1787292"/>
              <a:gd name="connsiteX227" fmla="*/ 11753582 w 12192000"/>
              <a:gd name="connsiteY227" fmla="*/ 20637 h 1787292"/>
              <a:gd name="connsiteX228" fmla="*/ 11799620 w 12192000"/>
              <a:gd name="connsiteY228" fmla="*/ 36512 h 1787292"/>
              <a:gd name="connsiteX229" fmla="*/ 11840896 w 12192000"/>
              <a:gd name="connsiteY229" fmla="*/ 52387 h 1787292"/>
              <a:gd name="connsiteX230" fmla="*/ 11877408 w 12192000"/>
              <a:gd name="connsiteY230" fmla="*/ 68262 h 1787292"/>
              <a:gd name="connsiteX231" fmla="*/ 11915508 w 12192000"/>
              <a:gd name="connsiteY231" fmla="*/ 87312 h 1787292"/>
              <a:gd name="connsiteX232" fmla="*/ 11953608 w 12192000"/>
              <a:gd name="connsiteY232" fmla="*/ 106362 h 1787292"/>
              <a:gd name="connsiteX233" fmla="*/ 11990120 w 12192000"/>
              <a:gd name="connsiteY233" fmla="*/ 125412 h 1787292"/>
              <a:gd name="connsiteX234" fmla="*/ 12031396 w 12192000"/>
              <a:gd name="connsiteY234" fmla="*/ 141287 h 1787292"/>
              <a:gd name="connsiteX235" fmla="*/ 12077432 w 12192000"/>
              <a:gd name="connsiteY235" fmla="*/ 155575 h 1787292"/>
              <a:gd name="connsiteX236" fmla="*/ 12129820 w 12192000"/>
              <a:gd name="connsiteY236" fmla="*/ 166688 h 1787292"/>
              <a:gd name="connsiteX237" fmla="*/ 12190146 w 12192000"/>
              <a:gd name="connsiteY237" fmla="*/ 174625 h 1787292"/>
              <a:gd name="connsiteX238" fmla="*/ 12192000 w 12192000"/>
              <a:gd name="connsiteY238" fmla="*/ 174668 h 1787292"/>
              <a:gd name="connsiteX239" fmla="*/ 12192000 w 12192000"/>
              <a:gd name="connsiteY239" fmla="*/ 885826 h 1787292"/>
              <a:gd name="connsiteX240" fmla="*/ 12192000 w 12192000"/>
              <a:gd name="connsiteY240" fmla="*/ 1787292 h 1787292"/>
              <a:gd name="connsiteX241" fmla="*/ 0 w 12192000"/>
              <a:gd name="connsiteY241" fmla="*/ 1787292 h 1787292"/>
              <a:gd name="connsiteX242" fmla="*/ 0 w 12192000"/>
              <a:gd name="connsiteY242" fmla="*/ 885826 h 1787292"/>
              <a:gd name="connsiteX243" fmla="*/ 0 w 12192000"/>
              <a:gd name="connsiteY243" fmla="*/ 174668 h 1787292"/>
              <a:gd name="connsiteX244" fmla="*/ 1852 w 12192000"/>
              <a:gd name="connsiteY244" fmla="*/ 174625 h 1787292"/>
              <a:gd name="connsiteX245" fmla="*/ 62177 w 12192000"/>
              <a:gd name="connsiteY245" fmla="*/ 166687 h 1787292"/>
              <a:gd name="connsiteX246" fmla="*/ 114564 w 12192000"/>
              <a:gd name="connsiteY246" fmla="*/ 155575 h 1787292"/>
              <a:gd name="connsiteX247" fmla="*/ 160602 w 12192000"/>
              <a:gd name="connsiteY247" fmla="*/ 141287 h 1787292"/>
              <a:gd name="connsiteX248" fmla="*/ 201877 w 12192000"/>
              <a:gd name="connsiteY248" fmla="*/ 125412 h 1787292"/>
              <a:gd name="connsiteX249" fmla="*/ 238389 w 12192000"/>
              <a:gd name="connsiteY249" fmla="*/ 106362 h 1787292"/>
              <a:gd name="connsiteX250" fmla="*/ 276489 w 12192000"/>
              <a:gd name="connsiteY250" fmla="*/ 87312 h 1787292"/>
              <a:gd name="connsiteX251" fmla="*/ 314589 w 12192000"/>
              <a:gd name="connsiteY251" fmla="*/ 68262 h 1787292"/>
              <a:gd name="connsiteX252" fmla="*/ 351102 w 12192000"/>
              <a:gd name="connsiteY252" fmla="*/ 52387 h 1787292"/>
              <a:gd name="connsiteX253" fmla="*/ 392377 w 12192000"/>
              <a:gd name="connsiteY253" fmla="*/ 36512 h 1787292"/>
              <a:gd name="connsiteX254" fmla="*/ 438414 w 12192000"/>
              <a:gd name="connsiteY254" fmla="*/ 20637 h 1787292"/>
              <a:gd name="connsiteX255" fmla="*/ 490802 w 12192000"/>
              <a:gd name="connsiteY255" fmla="*/ 9525 h 1787292"/>
              <a:gd name="connsiteX256" fmla="*/ 551127 w 12192000"/>
              <a:gd name="connsiteY256" fmla="*/ 3175 h 1787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</a:cxnLst>
            <a:rect l="l" t="t" r="r" b="b"/>
            <a:pathLst>
              <a:path w="12192000" h="1787292">
                <a:moveTo>
                  <a:pt x="619389" y="0"/>
                </a:moveTo>
                <a:lnTo>
                  <a:pt x="687652" y="3175"/>
                </a:lnTo>
                <a:lnTo>
                  <a:pt x="747977" y="9525"/>
                </a:lnTo>
                <a:lnTo>
                  <a:pt x="800364" y="20637"/>
                </a:lnTo>
                <a:lnTo>
                  <a:pt x="846402" y="36512"/>
                </a:lnTo>
                <a:lnTo>
                  <a:pt x="887677" y="52387"/>
                </a:lnTo>
                <a:lnTo>
                  <a:pt x="924189" y="68262"/>
                </a:lnTo>
                <a:lnTo>
                  <a:pt x="962289" y="87312"/>
                </a:lnTo>
                <a:lnTo>
                  <a:pt x="1000389" y="106362"/>
                </a:lnTo>
                <a:lnTo>
                  <a:pt x="1036902" y="125412"/>
                </a:lnTo>
                <a:lnTo>
                  <a:pt x="1078177" y="141287"/>
                </a:lnTo>
                <a:lnTo>
                  <a:pt x="1124214" y="155575"/>
                </a:lnTo>
                <a:lnTo>
                  <a:pt x="1176602" y="166687"/>
                </a:lnTo>
                <a:lnTo>
                  <a:pt x="1236927" y="174625"/>
                </a:lnTo>
                <a:lnTo>
                  <a:pt x="1305189" y="176212"/>
                </a:lnTo>
                <a:lnTo>
                  <a:pt x="1373452" y="174625"/>
                </a:lnTo>
                <a:lnTo>
                  <a:pt x="1433777" y="166687"/>
                </a:lnTo>
                <a:lnTo>
                  <a:pt x="1486164" y="155575"/>
                </a:lnTo>
                <a:lnTo>
                  <a:pt x="1532202" y="141287"/>
                </a:lnTo>
                <a:lnTo>
                  <a:pt x="1573477" y="125412"/>
                </a:lnTo>
                <a:lnTo>
                  <a:pt x="1609989" y="106362"/>
                </a:lnTo>
                <a:lnTo>
                  <a:pt x="1648089" y="87312"/>
                </a:lnTo>
                <a:lnTo>
                  <a:pt x="1686189" y="68262"/>
                </a:lnTo>
                <a:lnTo>
                  <a:pt x="1722702" y="52387"/>
                </a:lnTo>
                <a:lnTo>
                  <a:pt x="1763977" y="36512"/>
                </a:lnTo>
                <a:lnTo>
                  <a:pt x="1810014" y="20637"/>
                </a:lnTo>
                <a:lnTo>
                  <a:pt x="1862402" y="9525"/>
                </a:lnTo>
                <a:lnTo>
                  <a:pt x="1922727" y="3175"/>
                </a:lnTo>
                <a:lnTo>
                  <a:pt x="1990989" y="0"/>
                </a:lnTo>
                <a:lnTo>
                  <a:pt x="2059252" y="3175"/>
                </a:lnTo>
                <a:lnTo>
                  <a:pt x="2119577" y="9525"/>
                </a:lnTo>
                <a:lnTo>
                  <a:pt x="2171964" y="20637"/>
                </a:lnTo>
                <a:lnTo>
                  <a:pt x="2218002" y="36512"/>
                </a:lnTo>
                <a:lnTo>
                  <a:pt x="2259277" y="52387"/>
                </a:lnTo>
                <a:lnTo>
                  <a:pt x="2295789" y="68262"/>
                </a:lnTo>
                <a:lnTo>
                  <a:pt x="2333889" y="87312"/>
                </a:lnTo>
                <a:lnTo>
                  <a:pt x="2371989" y="106362"/>
                </a:lnTo>
                <a:lnTo>
                  <a:pt x="2408502" y="125412"/>
                </a:lnTo>
                <a:lnTo>
                  <a:pt x="2449777" y="141287"/>
                </a:lnTo>
                <a:lnTo>
                  <a:pt x="2495814" y="155575"/>
                </a:lnTo>
                <a:lnTo>
                  <a:pt x="2548202" y="166687"/>
                </a:lnTo>
                <a:lnTo>
                  <a:pt x="2608527" y="174625"/>
                </a:lnTo>
                <a:lnTo>
                  <a:pt x="2676789" y="176212"/>
                </a:lnTo>
                <a:lnTo>
                  <a:pt x="2745052" y="174625"/>
                </a:lnTo>
                <a:lnTo>
                  <a:pt x="2805377" y="166687"/>
                </a:lnTo>
                <a:lnTo>
                  <a:pt x="2857764" y="155575"/>
                </a:lnTo>
                <a:lnTo>
                  <a:pt x="2903802" y="141287"/>
                </a:lnTo>
                <a:lnTo>
                  <a:pt x="2945077" y="125412"/>
                </a:lnTo>
                <a:lnTo>
                  <a:pt x="2981589" y="106362"/>
                </a:lnTo>
                <a:lnTo>
                  <a:pt x="3019689" y="87312"/>
                </a:lnTo>
                <a:lnTo>
                  <a:pt x="3057789" y="68262"/>
                </a:lnTo>
                <a:lnTo>
                  <a:pt x="3094302" y="52387"/>
                </a:lnTo>
                <a:lnTo>
                  <a:pt x="3135577" y="36512"/>
                </a:lnTo>
                <a:lnTo>
                  <a:pt x="3181614" y="20637"/>
                </a:lnTo>
                <a:lnTo>
                  <a:pt x="3234002" y="9525"/>
                </a:lnTo>
                <a:lnTo>
                  <a:pt x="3294327" y="3175"/>
                </a:lnTo>
                <a:lnTo>
                  <a:pt x="3361002" y="0"/>
                </a:lnTo>
                <a:lnTo>
                  <a:pt x="3430852" y="3175"/>
                </a:lnTo>
                <a:lnTo>
                  <a:pt x="3491177" y="9525"/>
                </a:lnTo>
                <a:lnTo>
                  <a:pt x="3543564" y="20637"/>
                </a:lnTo>
                <a:lnTo>
                  <a:pt x="3589602" y="36512"/>
                </a:lnTo>
                <a:lnTo>
                  <a:pt x="3630877" y="52387"/>
                </a:lnTo>
                <a:lnTo>
                  <a:pt x="3667389" y="68262"/>
                </a:lnTo>
                <a:lnTo>
                  <a:pt x="3705489" y="87312"/>
                </a:lnTo>
                <a:lnTo>
                  <a:pt x="3743589" y="106362"/>
                </a:lnTo>
                <a:lnTo>
                  <a:pt x="3780102" y="125412"/>
                </a:lnTo>
                <a:lnTo>
                  <a:pt x="3821377" y="141287"/>
                </a:lnTo>
                <a:lnTo>
                  <a:pt x="3867414" y="155575"/>
                </a:lnTo>
                <a:lnTo>
                  <a:pt x="3919802" y="166687"/>
                </a:lnTo>
                <a:lnTo>
                  <a:pt x="3980127" y="174625"/>
                </a:lnTo>
                <a:lnTo>
                  <a:pt x="4048389" y="176212"/>
                </a:lnTo>
                <a:lnTo>
                  <a:pt x="4116652" y="174625"/>
                </a:lnTo>
                <a:lnTo>
                  <a:pt x="4176977" y="166687"/>
                </a:lnTo>
                <a:lnTo>
                  <a:pt x="4229364" y="155575"/>
                </a:lnTo>
                <a:lnTo>
                  <a:pt x="4275402" y="141287"/>
                </a:lnTo>
                <a:lnTo>
                  <a:pt x="4316677" y="125412"/>
                </a:lnTo>
                <a:lnTo>
                  <a:pt x="4353189" y="106362"/>
                </a:lnTo>
                <a:lnTo>
                  <a:pt x="4429389" y="68262"/>
                </a:lnTo>
                <a:lnTo>
                  <a:pt x="4465902" y="52387"/>
                </a:lnTo>
                <a:lnTo>
                  <a:pt x="4507177" y="36512"/>
                </a:lnTo>
                <a:lnTo>
                  <a:pt x="4553214" y="20637"/>
                </a:lnTo>
                <a:lnTo>
                  <a:pt x="4605602" y="9525"/>
                </a:lnTo>
                <a:lnTo>
                  <a:pt x="4665928" y="3175"/>
                </a:lnTo>
                <a:lnTo>
                  <a:pt x="4734189" y="0"/>
                </a:lnTo>
                <a:lnTo>
                  <a:pt x="4802453" y="3175"/>
                </a:lnTo>
                <a:lnTo>
                  <a:pt x="4862777" y="9525"/>
                </a:lnTo>
                <a:lnTo>
                  <a:pt x="4915165" y="20637"/>
                </a:lnTo>
                <a:lnTo>
                  <a:pt x="4961201" y="36512"/>
                </a:lnTo>
                <a:lnTo>
                  <a:pt x="5002476" y="52387"/>
                </a:lnTo>
                <a:lnTo>
                  <a:pt x="5038989" y="68262"/>
                </a:lnTo>
                <a:lnTo>
                  <a:pt x="5077089" y="87312"/>
                </a:lnTo>
                <a:lnTo>
                  <a:pt x="5115189" y="106362"/>
                </a:lnTo>
                <a:lnTo>
                  <a:pt x="5151701" y="125412"/>
                </a:lnTo>
                <a:lnTo>
                  <a:pt x="5192976" y="141287"/>
                </a:lnTo>
                <a:lnTo>
                  <a:pt x="5239014" y="155575"/>
                </a:lnTo>
                <a:lnTo>
                  <a:pt x="5291401" y="166687"/>
                </a:lnTo>
                <a:lnTo>
                  <a:pt x="5351727" y="174625"/>
                </a:lnTo>
                <a:lnTo>
                  <a:pt x="5410199" y="175985"/>
                </a:lnTo>
                <a:lnTo>
                  <a:pt x="5468671" y="174625"/>
                </a:lnTo>
                <a:lnTo>
                  <a:pt x="5528996" y="166687"/>
                </a:lnTo>
                <a:lnTo>
                  <a:pt x="5581383" y="155575"/>
                </a:lnTo>
                <a:lnTo>
                  <a:pt x="5627421" y="141287"/>
                </a:lnTo>
                <a:lnTo>
                  <a:pt x="5668696" y="125412"/>
                </a:lnTo>
                <a:lnTo>
                  <a:pt x="5705209" y="106362"/>
                </a:lnTo>
                <a:lnTo>
                  <a:pt x="5743308" y="87312"/>
                </a:lnTo>
                <a:lnTo>
                  <a:pt x="5781408" y="68262"/>
                </a:lnTo>
                <a:lnTo>
                  <a:pt x="5817921" y="52387"/>
                </a:lnTo>
                <a:lnTo>
                  <a:pt x="5859196" y="36512"/>
                </a:lnTo>
                <a:lnTo>
                  <a:pt x="5905234" y="20637"/>
                </a:lnTo>
                <a:lnTo>
                  <a:pt x="5957621" y="9525"/>
                </a:lnTo>
                <a:lnTo>
                  <a:pt x="6017947" y="3175"/>
                </a:lnTo>
                <a:lnTo>
                  <a:pt x="6086208" y="0"/>
                </a:lnTo>
                <a:lnTo>
                  <a:pt x="6095999" y="455"/>
                </a:lnTo>
                <a:lnTo>
                  <a:pt x="6105789" y="0"/>
                </a:lnTo>
                <a:lnTo>
                  <a:pt x="6174052" y="3175"/>
                </a:lnTo>
                <a:lnTo>
                  <a:pt x="6234377" y="9525"/>
                </a:lnTo>
                <a:lnTo>
                  <a:pt x="6286764" y="20637"/>
                </a:lnTo>
                <a:lnTo>
                  <a:pt x="6332802" y="36512"/>
                </a:lnTo>
                <a:lnTo>
                  <a:pt x="6374077" y="52387"/>
                </a:lnTo>
                <a:lnTo>
                  <a:pt x="6410589" y="68262"/>
                </a:lnTo>
                <a:lnTo>
                  <a:pt x="6448689" y="87312"/>
                </a:lnTo>
                <a:lnTo>
                  <a:pt x="6486789" y="106362"/>
                </a:lnTo>
                <a:lnTo>
                  <a:pt x="6523302" y="125412"/>
                </a:lnTo>
                <a:lnTo>
                  <a:pt x="6564577" y="141287"/>
                </a:lnTo>
                <a:lnTo>
                  <a:pt x="6610614" y="155575"/>
                </a:lnTo>
                <a:lnTo>
                  <a:pt x="6663002" y="166687"/>
                </a:lnTo>
                <a:lnTo>
                  <a:pt x="6723327" y="174625"/>
                </a:lnTo>
                <a:lnTo>
                  <a:pt x="6781799" y="175985"/>
                </a:lnTo>
                <a:lnTo>
                  <a:pt x="6840271" y="174625"/>
                </a:lnTo>
                <a:lnTo>
                  <a:pt x="6900596" y="166687"/>
                </a:lnTo>
                <a:lnTo>
                  <a:pt x="6952983" y="155575"/>
                </a:lnTo>
                <a:lnTo>
                  <a:pt x="6999021" y="141287"/>
                </a:lnTo>
                <a:lnTo>
                  <a:pt x="7040296" y="125412"/>
                </a:lnTo>
                <a:lnTo>
                  <a:pt x="7076808" y="106362"/>
                </a:lnTo>
                <a:lnTo>
                  <a:pt x="7114908" y="87312"/>
                </a:lnTo>
                <a:lnTo>
                  <a:pt x="7153008" y="68262"/>
                </a:lnTo>
                <a:lnTo>
                  <a:pt x="7189521" y="52387"/>
                </a:lnTo>
                <a:lnTo>
                  <a:pt x="7230796" y="36512"/>
                </a:lnTo>
                <a:lnTo>
                  <a:pt x="7276833" y="20637"/>
                </a:lnTo>
                <a:lnTo>
                  <a:pt x="7329221" y="9525"/>
                </a:lnTo>
                <a:lnTo>
                  <a:pt x="7389546" y="3175"/>
                </a:lnTo>
                <a:lnTo>
                  <a:pt x="7457808" y="0"/>
                </a:lnTo>
                <a:lnTo>
                  <a:pt x="7526071" y="3175"/>
                </a:lnTo>
                <a:lnTo>
                  <a:pt x="7586396" y="9525"/>
                </a:lnTo>
                <a:lnTo>
                  <a:pt x="7638783" y="20637"/>
                </a:lnTo>
                <a:lnTo>
                  <a:pt x="7684821" y="36512"/>
                </a:lnTo>
                <a:lnTo>
                  <a:pt x="7726096" y="52387"/>
                </a:lnTo>
                <a:lnTo>
                  <a:pt x="7762608" y="68262"/>
                </a:lnTo>
                <a:lnTo>
                  <a:pt x="7800708" y="87312"/>
                </a:lnTo>
                <a:lnTo>
                  <a:pt x="7838808" y="106362"/>
                </a:lnTo>
                <a:lnTo>
                  <a:pt x="7875321" y="125412"/>
                </a:lnTo>
                <a:lnTo>
                  <a:pt x="7916596" y="141287"/>
                </a:lnTo>
                <a:lnTo>
                  <a:pt x="7962633" y="155575"/>
                </a:lnTo>
                <a:lnTo>
                  <a:pt x="8015021" y="166687"/>
                </a:lnTo>
                <a:lnTo>
                  <a:pt x="8075346" y="174625"/>
                </a:lnTo>
                <a:lnTo>
                  <a:pt x="8143608" y="176212"/>
                </a:lnTo>
                <a:lnTo>
                  <a:pt x="8211871" y="174625"/>
                </a:lnTo>
                <a:lnTo>
                  <a:pt x="8272196" y="166687"/>
                </a:lnTo>
                <a:lnTo>
                  <a:pt x="8324583" y="155575"/>
                </a:lnTo>
                <a:lnTo>
                  <a:pt x="8370621" y="141287"/>
                </a:lnTo>
                <a:lnTo>
                  <a:pt x="8411896" y="125412"/>
                </a:lnTo>
                <a:lnTo>
                  <a:pt x="8448408" y="106362"/>
                </a:lnTo>
                <a:lnTo>
                  <a:pt x="8486508" y="87312"/>
                </a:lnTo>
                <a:lnTo>
                  <a:pt x="8524608" y="68262"/>
                </a:lnTo>
                <a:lnTo>
                  <a:pt x="8561120" y="52387"/>
                </a:lnTo>
                <a:lnTo>
                  <a:pt x="8602396" y="36512"/>
                </a:lnTo>
                <a:lnTo>
                  <a:pt x="8648432" y="20637"/>
                </a:lnTo>
                <a:lnTo>
                  <a:pt x="8700820" y="9525"/>
                </a:lnTo>
                <a:lnTo>
                  <a:pt x="8761146" y="3175"/>
                </a:lnTo>
                <a:lnTo>
                  <a:pt x="8827820" y="0"/>
                </a:lnTo>
                <a:lnTo>
                  <a:pt x="8897670" y="3175"/>
                </a:lnTo>
                <a:lnTo>
                  <a:pt x="8957996" y="9525"/>
                </a:lnTo>
                <a:lnTo>
                  <a:pt x="9010382" y="20637"/>
                </a:lnTo>
                <a:lnTo>
                  <a:pt x="9056420" y="36512"/>
                </a:lnTo>
                <a:lnTo>
                  <a:pt x="9097696" y="52387"/>
                </a:lnTo>
                <a:lnTo>
                  <a:pt x="9134208" y="68262"/>
                </a:lnTo>
                <a:lnTo>
                  <a:pt x="9172308" y="87312"/>
                </a:lnTo>
                <a:lnTo>
                  <a:pt x="9210408" y="106362"/>
                </a:lnTo>
                <a:lnTo>
                  <a:pt x="9246920" y="125412"/>
                </a:lnTo>
                <a:lnTo>
                  <a:pt x="9288196" y="141287"/>
                </a:lnTo>
                <a:lnTo>
                  <a:pt x="9334232" y="155575"/>
                </a:lnTo>
                <a:lnTo>
                  <a:pt x="9386620" y="166687"/>
                </a:lnTo>
                <a:lnTo>
                  <a:pt x="9446946" y="174625"/>
                </a:lnTo>
                <a:lnTo>
                  <a:pt x="9515208" y="176212"/>
                </a:lnTo>
                <a:lnTo>
                  <a:pt x="9583470" y="174625"/>
                </a:lnTo>
                <a:lnTo>
                  <a:pt x="9643796" y="166687"/>
                </a:lnTo>
                <a:lnTo>
                  <a:pt x="9696182" y="155575"/>
                </a:lnTo>
                <a:lnTo>
                  <a:pt x="9742220" y="141287"/>
                </a:lnTo>
                <a:lnTo>
                  <a:pt x="9783496" y="125412"/>
                </a:lnTo>
                <a:lnTo>
                  <a:pt x="9820008" y="106362"/>
                </a:lnTo>
                <a:lnTo>
                  <a:pt x="9896208" y="68262"/>
                </a:lnTo>
                <a:lnTo>
                  <a:pt x="9932720" y="52387"/>
                </a:lnTo>
                <a:lnTo>
                  <a:pt x="9973996" y="36512"/>
                </a:lnTo>
                <a:lnTo>
                  <a:pt x="10020032" y="20637"/>
                </a:lnTo>
                <a:lnTo>
                  <a:pt x="10072420" y="9525"/>
                </a:lnTo>
                <a:lnTo>
                  <a:pt x="10132746" y="3175"/>
                </a:lnTo>
                <a:lnTo>
                  <a:pt x="10201008" y="0"/>
                </a:lnTo>
                <a:lnTo>
                  <a:pt x="10269270" y="3175"/>
                </a:lnTo>
                <a:lnTo>
                  <a:pt x="10329596" y="9525"/>
                </a:lnTo>
                <a:lnTo>
                  <a:pt x="10381982" y="20637"/>
                </a:lnTo>
                <a:lnTo>
                  <a:pt x="10428020" y="36512"/>
                </a:lnTo>
                <a:lnTo>
                  <a:pt x="10469296" y="52387"/>
                </a:lnTo>
                <a:lnTo>
                  <a:pt x="10505808" y="68262"/>
                </a:lnTo>
                <a:lnTo>
                  <a:pt x="10543908" y="87312"/>
                </a:lnTo>
                <a:lnTo>
                  <a:pt x="10582008" y="106362"/>
                </a:lnTo>
                <a:lnTo>
                  <a:pt x="10618520" y="125412"/>
                </a:lnTo>
                <a:lnTo>
                  <a:pt x="10659796" y="141287"/>
                </a:lnTo>
                <a:lnTo>
                  <a:pt x="10705832" y="155575"/>
                </a:lnTo>
                <a:lnTo>
                  <a:pt x="10758220" y="166687"/>
                </a:lnTo>
                <a:lnTo>
                  <a:pt x="10818546" y="174625"/>
                </a:lnTo>
                <a:lnTo>
                  <a:pt x="10886808" y="176212"/>
                </a:lnTo>
                <a:lnTo>
                  <a:pt x="10955070" y="174625"/>
                </a:lnTo>
                <a:lnTo>
                  <a:pt x="11015396" y="166687"/>
                </a:lnTo>
                <a:lnTo>
                  <a:pt x="11067782" y="155575"/>
                </a:lnTo>
                <a:lnTo>
                  <a:pt x="11113820" y="141287"/>
                </a:lnTo>
                <a:lnTo>
                  <a:pt x="11155096" y="125412"/>
                </a:lnTo>
                <a:lnTo>
                  <a:pt x="11191608" y="106362"/>
                </a:lnTo>
                <a:lnTo>
                  <a:pt x="11229708" y="87312"/>
                </a:lnTo>
                <a:lnTo>
                  <a:pt x="11267808" y="68262"/>
                </a:lnTo>
                <a:lnTo>
                  <a:pt x="11304320" y="52387"/>
                </a:lnTo>
                <a:lnTo>
                  <a:pt x="11345596" y="36512"/>
                </a:lnTo>
                <a:lnTo>
                  <a:pt x="11391632" y="20637"/>
                </a:lnTo>
                <a:lnTo>
                  <a:pt x="11444020" y="9525"/>
                </a:lnTo>
                <a:lnTo>
                  <a:pt x="11504346" y="3175"/>
                </a:lnTo>
                <a:lnTo>
                  <a:pt x="11572608" y="0"/>
                </a:lnTo>
                <a:lnTo>
                  <a:pt x="11640870" y="3175"/>
                </a:lnTo>
                <a:lnTo>
                  <a:pt x="11701196" y="9525"/>
                </a:lnTo>
                <a:lnTo>
                  <a:pt x="11753582" y="20637"/>
                </a:lnTo>
                <a:lnTo>
                  <a:pt x="11799620" y="36512"/>
                </a:lnTo>
                <a:lnTo>
                  <a:pt x="11840896" y="52387"/>
                </a:lnTo>
                <a:lnTo>
                  <a:pt x="11877408" y="68262"/>
                </a:lnTo>
                <a:lnTo>
                  <a:pt x="11915508" y="87312"/>
                </a:lnTo>
                <a:lnTo>
                  <a:pt x="11953608" y="106362"/>
                </a:lnTo>
                <a:lnTo>
                  <a:pt x="11990120" y="125412"/>
                </a:lnTo>
                <a:lnTo>
                  <a:pt x="12031396" y="141287"/>
                </a:lnTo>
                <a:lnTo>
                  <a:pt x="12077432" y="155575"/>
                </a:lnTo>
                <a:lnTo>
                  <a:pt x="12129820" y="166688"/>
                </a:lnTo>
                <a:lnTo>
                  <a:pt x="12190146" y="174625"/>
                </a:lnTo>
                <a:lnTo>
                  <a:pt x="12192000" y="174668"/>
                </a:lnTo>
                <a:lnTo>
                  <a:pt x="12192000" y="885826"/>
                </a:lnTo>
                <a:lnTo>
                  <a:pt x="12192000" y="1787292"/>
                </a:lnTo>
                <a:lnTo>
                  <a:pt x="0" y="1787292"/>
                </a:lnTo>
                <a:lnTo>
                  <a:pt x="0" y="885826"/>
                </a:lnTo>
                <a:lnTo>
                  <a:pt x="0" y="174668"/>
                </a:lnTo>
                <a:lnTo>
                  <a:pt x="1852" y="174625"/>
                </a:lnTo>
                <a:lnTo>
                  <a:pt x="62177" y="166687"/>
                </a:lnTo>
                <a:lnTo>
                  <a:pt x="114564" y="155575"/>
                </a:lnTo>
                <a:lnTo>
                  <a:pt x="160602" y="141287"/>
                </a:lnTo>
                <a:lnTo>
                  <a:pt x="201877" y="125412"/>
                </a:lnTo>
                <a:lnTo>
                  <a:pt x="238389" y="106362"/>
                </a:lnTo>
                <a:lnTo>
                  <a:pt x="276489" y="87312"/>
                </a:lnTo>
                <a:lnTo>
                  <a:pt x="314589" y="68262"/>
                </a:lnTo>
                <a:lnTo>
                  <a:pt x="351102" y="52387"/>
                </a:lnTo>
                <a:lnTo>
                  <a:pt x="392377" y="36512"/>
                </a:lnTo>
                <a:lnTo>
                  <a:pt x="438414" y="20637"/>
                </a:lnTo>
                <a:lnTo>
                  <a:pt x="490802" y="9525"/>
                </a:lnTo>
                <a:lnTo>
                  <a:pt x="551127" y="31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2073314" y="5493376"/>
            <a:ext cx="8045373" cy="74227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1800" dirty="0" err="1">
                <a:solidFill>
                  <a:srgbClr val="2A1A00"/>
                </a:solidFill>
              </a:rPr>
              <a:t>Važno</a:t>
            </a:r>
            <a:r>
              <a:rPr lang="en-US" sz="1800" dirty="0">
                <a:solidFill>
                  <a:srgbClr val="2A1A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0091504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provokacija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r-Latn-RS" dirty="0"/>
              <a:t>Šta je to!?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3649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Latn-RS" dirty="0"/>
              <a:t>Fenomen </a:t>
            </a:r>
            <a:r>
              <a:rPr lang="sr-Latn-RS" i="1" dirty="0"/>
              <a:t>Provokacija</a:t>
            </a:r>
            <a:r>
              <a:rPr lang="sr-Latn-RS" dirty="0"/>
              <a:t> </a:t>
            </a:r>
            <a:br>
              <a:rPr lang="sr-Latn-RS" dirty="0"/>
            </a:br>
            <a:r>
              <a:rPr lang="sr-Latn-RS" dirty="0"/>
              <a:t>(izazivanje)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r-Latn-RS" dirty="0"/>
              <a:t>povod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2837028" cy="3464402"/>
          </a:xfrm>
        </p:spPr>
        <p:txBody>
          <a:bodyPr>
            <a:normAutofit fontScale="92500" lnSpcReduction="10000"/>
          </a:bodyPr>
          <a:lstStyle/>
          <a:p>
            <a:r>
              <a:rPr lang="sr-Latn-RS" dirty="0"/>
              <a:t>Vaspitač </a:t>
            </a:r>
            <a:r>
              <a:rPr lang="sr-Latn-RS" b="1" dirty="0"/>
              <a:t>uočava</a:t>
            </a:r>
            <a:r>
              <a:rPr lang="sr-Latn-RS" dirty="0"/>
              <a:t> povod (slušajući decu, prateći, konsultujući…)</a:t>
            </a:r>
          </a:p>
          <a:p>
            <a:r>
              <a:rPr lang="sr-Latn-RS" dirty="0"/>
              <a:t>Povod ih </a:t>
            </a:r>
            <a:r>
              <a:rPr lang="sr-Latn-RS" b="1" dirty="0"/>
              <a:t>inspiriše </a:t>
            </a:r>
            <a:r>
              <a:rPr lang="sr-Latn-RS" dirty="0"/>
              <a:t>(npr. nešto su doneli u vrtić, zainteresovalo druge, zajednički doživljaj, aktuelni događaj…) na šta vaspitač  kao </a:t>
            </a:r>
            <a:r>
              <a:rPr lang="sr-Latn-RS" b="1" dirty="0"/>
              <a:t>odgovor </a:t>
            </a:r>
            <a:r>
              <a:rPr lang="sr-Latn-RS" dirty="0"/>
              <a:t> unosi </a:t>
            </a:r>
            <a:r>
              <a:rPr lang="sr-Latn-RS" b="1" dirty="0"/>
              <a:t>provokacija.</a:t>
            </a:r>
            <a:endParaRPr lang="en-US" b="1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sr-Latn-RS" dirty="0"/>
              <a:t>provokacija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4626591" y="2909102"/>
            <a:ext cx="6807873" cy="2996398"/>
          </a:xfrm>
        </p:spPr>
        <p:txBody>
          <a:bodyPr>
            <a:normAutofit lnSpcReduction="10000"/>
          </a:bodyPr>
          <a:lstStyle/>
          <a:p>
            <a:r>
              <a:rPr lang="vi-VN" dirty="0"/>
              <a:t>ima ulogu da </a:t>
            </a:r>
            <a:r>
              <a:rPr lang="vi-VN" b="1" dirty="0"/>
              <a:t>začudi</a:t>
            </a:r>
            <a:r>
              <a:rPr lang="vi-VN" dirty="0"/>
              <a:t>, </a:t>
            </a:r>
            <a:r>
              <a:rPr lang="vi-VN" b="1" dirty="0"/>
              <a:t>iznenadi, podstakne,</a:t>
            </a:r>
            <a:r>
              <a:rPr lang="vi-VN" dirty="0"/>
              <a:t> odnosno da </a:t>
            </a:r>
            <a:r>
              <a:rPr lang="vi-VN" b="1" dirty="0"/>
              <a:t>motiviše</a:t>
            </a:r>
            <a:r>
              <a:rPr lang="vi-VN" dirty="0"/>
              <a:t> i </a:t>
            </a:r>
            <a:r>
              <a:rPr lang="vi-VN" b="1" dirty="0"/>
              <a:t>pokrene</a:t>
            </a:r>
            <a:r>
              <a:rPr lang="vi-VN" dirty="0"/>
              <a:t> decu </a:t>
            </a:r>
            <a:r>
              <a:rPr lang="vi-VN" b="1" u="sng" dirty="0">
                <a:solidFill>
                  <a:srgbClr val="00B050"/>
                </a:solidFill>
              </a:rPr>
              <a:t>da dalje istražuju </a:t>
            </a:r>
            <a:r>
              <a:rPr lang="vi-VN" dirty="0"/>
              <a:t>određenu temu, pojavu ili materijal</a:t>
            </a:r>
            <a:r>
              <a:rPr lang="sr-Latn-RS" dirty="0"/>
              <a:t> (Godine uzleta, 2018)</a:t>
            </a:r>
            <a:r>
              <a:rPr lang="vi-VN" dirty="0"/>
              <a:t>.</a:t>
            </a:r>
            <a:endParaRPr lang="sr-Latn-RS" dirty="0"/>
          </a:p>
          <a:p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pokretač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sr-Latn-R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je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učenja</a:t>
            </a:r>
            <a:r>
              <a:rPr lang="sr-Latn-RS" dirty="0"/>
              <a:t>,</a:t>
            </a:r>
            <a:r>
              <a:rPr lang="vi-VN" dirty="0"/>
              <a:t> doprinosi njihovoj upitanost</a:t>
            </a:r>
            <a:r>
              <a:rPr lang="sr-Latn-RS" dirty="0"/>
              <a:t>i,</a:t>
            </a:r>
          </a:p>
          <a:p>
            <a:r>
              <a:rPr lang="vi-VN" dirty="0"/>
              <a:t>iznenađuje,</a:t>
            </a:r>
            <a:r>
              <a:rPr lang="sr-Latn-RS" dirty="0"/>
              <a:t> </a:t>
            </a:r>
            <a:r>
              <a:rPr lang="vi-VN" dirty="0"/>
              <a:t>podstiče osećanje zadovoljstva </a:t>
            </a:r>
            <a:r>
              <a:rPr lang="sr-Latn-RS" dirty="0"/>
              <a:t>priliko učenja, </a:t>
            </a:r>
            <a:r>
              <a:rPr lang="sr-Latn-R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istraživanja i otkrivanja.</a:t>
            </a:r>
          </a:p>
          <a:p>
            <a:r>
              <a:rPr lang="sr-Latn-R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Unošenje nečeg </a:t>
            </a:r>
            <a:r>
              <a:rPr lang="sr-Latn-RS" b="1" u="sng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novog!</a:t>
            </a:r>
          </a:p>
          <a:p>
            <a:r>
              <a:rPr lang="sr-Latn-R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Npr.  OVO!!!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6138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6">
            <a:extLst>
              <a:ext uri="{FF2B5EF4-FFF2-40B4-BE49-F238E27FC236}">
                <a16:creationId xmlns:a16="http://schemas.microsoft.com/office/drawing/2014/main" id="{7520F84D-966A-41CD-B818-16BF32EF1E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7510D23-E323-4577-A8EA-12C6C6019B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8A25BF79-9ED2-4290-8C48-1AB107B674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D5D42CB-B25B-4073-A383-7881815CF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2943" y="1068755"/>
            <a:ext cx="6273998" cy="472049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r-Latn-RS" sz="7200" spc="800" dirty="0">
                <a:solidFill>
                  <a:schemeClr val="tx1"/>
                </a:solidFill>
              </a:rPr>
              <a:t>Donela sam vam nešto!</a:t>
            </a:r>
            <a:br>
              <a:rPr lang="sr-Latn-RS" sz="7200" spc="800" dirty="0">
                <a:solidFill>
                  <a:schemeClr val="tx1"/>
                </a:solidFill>
              </a:rPr>
            </a:br>
            <a:r>
              <a:rPr lang="sr-Latn-RS" sz="2800" spc="800" dirty="0">
                <a:solidFill>
                  <a:schemeClr val="tx1"/>
                </a:solidFill>
              </a:rPr>
              <a:t>Šta to može biti?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159C197-C92F-4EEC-9821-4C2CAABD6D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4034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318D58F-96AE-499D-AB10-312690101B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38656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5885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1C69197-A69D-4F69-9546-7994B70964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44D5E1-A664-4C5F-83F3-2618B002C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</p:spPr>
        <p:txBody>
          <a:bodyPr anchor="ctr">
            <a:normAutofit/>
          </a:bodyPr>
          <a:lstStyle/>
          <a:p>
            <a:r>
              <a:rPr lang="sr-Latn-RS"/>
              <a:t>G. učionica</a:t>
            </a:r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370CC95A-F4E4-4383-A0B0-7487B4C94A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B20D11A-6223-4CBA-9C52-7B65CF90A0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882E33DA-E5D6-4F8F-A25D-6A078C0EB36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40226217"/>
              </p:ext>
            </p:extLst>
          </p:nvPr>
        </p:nvGraphicFramePr>
        <p:xfrm>
          <a:off x="1250950" y="2286000"/>
          <a:ext cx="10179050" cy="3594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463501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36575">
            <a:off x="3728967" y="-40603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5430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>
            <a:extLst>
              <a:ext uri="{FF2B5EF4-FFF2-40B4-BE49-F238E27FC236}">
                <a16:creationId xmlns:a16="http://schemas.microsoft.com/office/drawing/2014/main" id="{7520F84D-966A-41CD-B818-16BF32EF1E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7510D23-E323-4577-A8EA-12C6C6019B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73AECD97-688D-4AE7-9838-6166202007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22EC5B6-588C-42F6-8F3F-D6779076D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6251" y="1231506"/>
            <a:ext cx="6338958" cy="43949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sr-Latn-RS" sz="6600" spc="800" dirty="0"/>
              <a:t>A Šta nije provokacije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0047FB3A-C0F9-4DD9-A4E0-B203F96AA2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272784" cy="6858000"/>
          </a:xfrm>
          <a:custGeom>
            <a:avLst/>
            <a:gdLst>
              <a:gd name="connsiteX0" fmla="*/ 0 w 4272784"/>
              <a:gd name="connsiteY0" fmla="*/ 0 h 6858000"/>
              <a:gd name="connsiteX1" fmla="*/ 4082989 w 4272784"/>
              <a:gd name="connsiteY1" fmla="*/ 0 h 6858000"/>
              <a:gd name="connsiteX2" fmla="*/ 4088029 w 4272784"/>
              <a:gd name="connsiteY2" fmla="*/ 66675 h 6858000"/>
              <a:gd name="connsiteX3" fmla="*/ 4096426 w 4272784"/>
              <a:gd name="connsiteY3" fmla="*/ 122237 h 6858000"/>
              <a:gd name="connsiteX4" fmla="*/ 4106504 w 4272784"/>
              <a:gd name="connsiteY4" fmla="*/ 174625 h 6858000"/>
              <a:gd name="connsiteX5" fmla="*/ 4123300 w 4272784"/>
              <a:gd name="connsiteY5" fmla="*/ 217487 h 6858000"/>
              <a:gd name="connsiteX6" fmla="*/ 4140096 w 4272784"/>
              <a:gd name="connsiteY6" fmla="*/ 260350 h 6858000"/>
              <a:gd name="connsiteX7" fmla="*/ 4160251 w 4272784"/>
              <a:gd name="connsiteY7" fmla="*/ 296862 h 6858000"/>
              <a:gd name="connsiteX8" fmla="*/ 4180406 w 4272784"/>
              <a:gd name="connsiteY8" fmla="*/ 334962 h 6858000"/>
              <a:gd name="connsiteX9" fmla="*/ 4198882 w 4272784"/>
              <a:gd name="connsiteY9" fmla="*/ 369887 h 6858000"/>
              <a:gd name="connsiteX10" fmla="*/ 4217357 w 4272784"/>
              <a:gd name="connsiteY10" fmla="*/ 409575 h 6858000"/>
              <a:gd name="connsiteX11" fmla="*/ 4234153 w 4272784"/>
              <a:gd name="connsiteY11" fmla="*/ 450850 h 6858000"/>
              <a:gd name="connsiteX12" fmla="*/ 4249270 w 4272784"/>
              <a:gd name="connsiteY12" fmla="*/ 496887 h 6858000"/>
              <a:gd name="connsiteX13" fmla="*/ 4261027 w 4272784"/>
              <a:gd name="connsiteY13" fmla="*/ 546100 h 6858000"/>
              <a:gd name="connsiteX14" fmla="*/ 4269425 w 4272784"/>
              <a:gd name="connsiteY14" fmla="*/ 606425 h 6858000"/>
              <a:gd name="connsiteX15" fmla="*/ 4272784 w 4272784"/>
              <a:gd name="connsiteY15" fmla="*/ 673100 h 6858000"/>
              <a:gd name="connsiteX16" fmla="*/ 4269425 w 4272784"/>
              <a:gd name="connsiteY16" fmla="*/ 744537 h 6858000"/>
              <a:gd name="connsiteX17" fmla="*/ 4261027 w 4272784"/>
              <a:gd name="connsiteY17" fmla="*/ 801687 h 6858000"/>
              <a:gd name="connsiteX18" fmla="*/ 4249270 w 4272784"/>
              <a:gd name="connsiteY18" fmla="*/ 854075 h 6858000"/>
              <a:gd name="connsiteX19" fmla="*/ 4234153 w 4272784"/>
              <a:gd name="connsiteY19" fmla="*/ 901700 h 6858000"/>
              <a:gd name="connsiteX20" fmla="*/ 4217357 w 4272784"/>
              <a:gd name="connsiteY20" fmla="*/ 942975 h 6858000"/>
              <a:gd name="connsiteX21" fmla="*/ 4197202 w 4272784"/>
              <a:gd name="connsiteY21" fmla="*/ 981075 h 6858000"/>
              <a:gd name="connsiteX22" fmla="*/ 4177047 w 4272784"/>
              <a:gd name="connsiteY22" fmla="*/ 1017587 h 6858000"/>
              <a:gd name="connsiteX23" fmla="*/ 4156892 w 4272784"/>
              <a:gd name="connsiteY23" fmla="*/ 1055687 h 6858000"/>
              <a:gd name="connsiteX24" fmla="*/ 4138416 w 4272784"/>
              <a:gd name="connsiteY24" fmla="*/ 1095375 h 6858000"/>
              <a:gd name="connsiteX25" fmla="*/ 4119940 w 4272784"/>
              <a:gd name="connsiteY25" fmla="*/ 1136650 h 6858000"/>
              <a:gd name="connsiteX26" fmla="*/ 4104825 w 4272784"/>
              <a:gd name="connsiteY26" fmla="*/ 1182687 h 6858000"/>
              <a:gd name="connsiteX27" fmla="*/ 4094747 w 4272784"/>
              <a:gd name="connsiteY27" fmla="*/ 1235075 h 6858000"/>
              <a:gd name="connsiteX28" fmla="*/ 4084669 w 4272784"/>
              <a:gd name="connsiteY28" fmla="*/ 1295400 h 6858000"/>
              <a:gd name="connsiteX29" fmla="*/ 4082989 w 4272784"/>
              <a:gd name="connsiteY29" fmla="*/ 1363662 h 6858000"/>
              <a:gd name="connsiteX30" fmla="*/ 4084669 w 4272784"/>
              <a:gd name="connsiteY30" fmla="*/ 1431925 h 6858000"/>
              <a:gd name="connsiteX31" fmla="*/ 4094747 w 4272784"/>
              <a:gd name="connsiteY31" fmla="*/ 1492250 h 6858000"/>
              <a:gd name="connsiteX32" fmla="*/ 4104825 w 4272784"/>
              <a:gd name="connsiteY32" fmla="*/ 1544637 h 6858000"/>
              <a:gd name="connsiteX33" fmla="*/ 4119940 w 4272784"/>
              <a:gd name="connsiteY33" fmla="*/ 1589087 h 6858000"/>
              <a:gd name="connsiteX34" fmla="*/ 4138416 w 4272784"/>
              <a:gd name="connsiteY34" fmla="*/ 1631950 h 6858000"/>
              <a:gd name="connsiteX35" fmla="*/ 4156892 w 4272784"/>
              <a:gd name="connsiteY35" fmla="*/ 1671637 h 6858000"/>
              <a:gd name="connsiteX36" fmla="*/ 4177047 w 4272784"/>
              <a:gd name="connsiteY36" fmla="*/ 1708150 h 6858000"/>
              <a:gd name="connsiteX37" fmla="*/ 4197202 w 4272784"/>
              <a:gd name="connsiteY37" fmla="*/ 1743075 h 6858000"/>
              <a:gd name="connsiteX38" fmla="*/ 4217357 w 4272784"/>
              <a:gd name="connsiteY38" fmla="*/ 1782762 h 6858000"/>
              <a:gd name="connsiteX39" fmla="*/ 4234153 w 4272784"/>
              <a:gd name="connsiteY39" fmla="*/ 1824037 h 6858000"/>
              <a:gd name="connsiteX40" fmla="*/ 4249270 w 4272784"/>
              <a:gd name="connsiteY40" fmla="*/ 1870075 h 6858000"/>
              <a:gd name="connsiteX41" fmla="*/ 4261027 w 4272784"/>
              <a:gd name="connsiteY41" fmla="*/ 1922462 h 6858000"/>
              <a:gd name="connsiteX42" fmla="*/ 4269425 w 4272784"/>
              <a:gd name="connsiteY42" fmla="*/ 1982787 h 6858000"/>
              <a:gd name="connsiteX43" fmla="*/ 4272784 w 4272784"/>
              <a:gd name="connsiteY43" fmla="*/ 2051050 h 6858000"/>
              <a:gd name="connsiteX44" fmla="*/ 4269425 w 4272784"/>
              <a:gd name="connsiteY44" fmla="*/ 2119312 h 6858000"/>
              <a:gd name="connsiteX45" fmla="*/ 4261027 w 4272784"/>
              <a:gd name="connsiteY45" fmla="*/ 2179637 h 6858000"/>
              <a:gd name="connsiteX46" fmla="*/ 4249270 w 4272784"/>
              <a:gd name="connsiteY46" fmla="*/ 2232025 h 6858000"/>
              <a:gd name="connsiteX47" fmla="*/ 4234153 w 4272784"/>
              <a:gd name="connsiteY47" fmla="*/ 2278062 h 6858000"/>
              <a:gd name="connsiteX48" fmla="*/ 4217357 w 4272784"/>
              <a:gd name="connsiteY48" fmla="*/ 2319337 h 6858000"/>
              <a:gd name="connsiteX49" fmla="*/ 4197202 w 4272784"/>
              <a:gd name="connsiteY49" fmla="*/ 2359025 h 6858000"/>
              <a:gd name="connsiteX50" fmla="*/ 4177047 w 4272784"/>
              <a:gd name="connsiteY50" fmla="*/ 2395537 h 6858000"/>
              <a:gd name="connsiteX51" fmla="*/ 4156892 w 4272784"/>
              <a:gd name="connsiteY51" fmla="*/ 2433637 h 6858000"/>
              <a:gd name="connsiteX52" fmla="*/ 4138416 w 4272784"/>
              <a:gd name="connsiteY52" fmla="*/ 2471737 h 6858000"/>
              <a:gd name="connsiteX53" fmla="*/ 4119940 w 4272784"/>
              <a:gd name="connsiteY53" fmla="*/ 2513012 h 6858000"/>
              <a:gd name="connsiteX54" fmla="*/ 4104825 w 4272784"/>
              <a:gd name="connsiteY54" fmla="*/ 2560637 h 6858000"/>
              <a:gd name="connsiteX55" fmla="*/ 4094747 w 4272784"/>
              <a:gd name="connsiteY55" fmla="*/ 2613025 h 6858000"/>
              <a:gd name="connsiteX56" fmla="*/ 4084669 w 4272784"/>
              <a:gd name="connsiteY56" fmla="*/ 2671762 h 6858000"/>
              <a:gd name="connsiteX57" fmla="*/ 4082989 w 4272784"/>
              <a:gd name="connsiteY57" fmla="*/ 2741612 h 6858000"/>
              <a:gd name="connsiteX58" fmla="*/ 4084669 w 4272784"/>
              <a:gd name="connsiteY58" fmla="*/ 2809875 h 6858000"/>
              <a:gd name="connsiteX59" fmla="*/ 4094747 w 4272784"/>
              <a:gd name="connsiteY59" fmla="*/ 2868612 h 6858000"/>
              <a:gd name="connsiteX60" fmla="*/ 4104825 w 4272784"/>
              <a:gd name="connsiteY60" fmla="*/ 2922587 h 6858000"/>
              <a:gd name="connsiteX61" fmla="*/ 4119940 w 4272784"/>
              <a:gd name="connsiteY61" fmla="*/ 2967037 h 6858000"/>
              <a:gd name="connsiteX62" fmla="*/ 4138416 w 4272784"/>
              <a:gd name="connsiteY62" fmla="*/ 3009900 h 6858000"/>
              <a:gd name="connsiteX63" fmla="*/ 4156892 w 4272784"/>
              <a:gd name="connsiteY63" fmla="*/ 3046412 h 6858000"/>
              <a:gd name="connsiteX64" fmla="*/ 4177047 w 4272784"/>
              <a:gd name="connsiteY64" fmla="*/ 3084512 h 6858000"/>
              <a:gd name="connsiteX65" fmla="*/ 4197202 w 4272784"/>
              <a:gd name="connsiteY65" fmla="*/ 3121025 h 6858000"/>
              <a:gd name="connsiteX66" fmla="*/ 4217357 w 4272784"/>
              <a:gd name="connsiteY66" fmla="*/ 3160712 h 6858000"/>
              <a:gd name="connsiteX67" fmla="*/ 4234153 w 4272784"/>
              <a:gd name="connsiteY67" fmla="*/ 3201987 h 6858000"/>
              <a:gd name="connsiteX68" fmla="*/ 4249270 w 4272784"/>
              <a:gd name="connsiteY68" fmla="*/ 3248025 h 6858000"/>
              <a:gd name="connsiteX69" fmla="*/ 4261027 w 4272784"/>
              <a:gd name="connsiteY69" fmla="*/ 3300412 h 6858000"/>
              <a:gd name="connsiteX70" fmla="*/ 4269425 w 4272784"/>
              <a:gd name="connsiteY70" fmla="*/ 3360737 h 6858000"/>
              <a:gd name="connsiteX71" fmla="*/ 4272784 w 4272784"/>
              <a:gd name="connsiteY71" fmla="*/ 3427412 h 6858000"/>
              <a:gd name="connsiteX72" fmla="*/ 4269425 w 4272784"/>
              <a:gd name="connsiteY72" fmla="*/ 3497262 h 6858000"/>
              <a:gd name="connsiteX73" fmla="*/ 4261027 w 4272784"/>
              <a:gd name="connsiteY73" fmla="*/ 3557587 h 6858000"/>
              <a:gd name="connsiteX74" fmla="*/ 4249270 w 4272784"/>
              <a:gd name="connsiteY74" fmla="*/ 3609975 h 6858000"/>
              <a:gd name="connsiteX75" fmla="*/ 4234153 w 4272784"/>
              <a:gd name="connsiteY75" fmla="*/ 3656012 h 6858000"/>
              <a:gd name="connsiteX76" fmla="*/ 4217357 w 4272784"/>
              <a:gd name="connsiteY76" fmla="*/ 3697287 h 6858000"/>
              <a:gd name="connsiteX77" fmla="*/ 4197202 w 4272784"/>
              <a:gd name="connsiteY77" fmla="*/ 3736975 h 6858000"/>
              <a:gd name="connsiteX78" fmla="*/ 4156892 w 4272784"/>
              <a:gd name="connsiteY78" fmla="*/ 3811587 h 6858000"/>
              <a:gd name="connsiteX79" fmla="*/ 4138416 w 4272784"/>
              <a:gd name="connsiteY79" fmla="*/ 3848100 h 6858000"/>
              <a:gd name="connsiteX80" fmla="*/ 4119940 w 4272784"/>
              <a:gd name="connsiteY80" fmla="*/ 3890962 h 6858000"/>
              <a:gd name="connsiteX81" fmla="*/ 4104825 w 4272784"/>
              <a:gd name="connsiteY81" fmla="*/ 3935412 h 6858000"/>
              <a:gd name="connsiteX82" fmla="*/ 4094747 w 4272784"/>
              <a:gd name="connsiteY82" fmla="*/ 3987800 h 6858000"/>
              <a:gd name="connsiteX83" fmla="*/ 4084669 w 4272784"/>
              <a:gd name="connsiteY83" fmla="*/ 4048125 h 6858000"/>
              <a:gd name="connsiteX84" fmla="*/ 4082989 w 4272784"/>
              <a:gd name="connsiteY84" fmla="*/ 4116387 h 6858000"/>
              <a:gd name="connsiteX85" fmla="*/ 4084669 w 4272784"/>
              <a:gd name="connsiteY85" fmla="*/ 4186237 h 6858000"/>
              <a:gd name="connsiteX86" fmla="*/ 4094747 w 4272784"/>
              <a:gd name="connsiteY86" fmla="*/ 4244975 h 6858000"/>
              <a:gd name="connsiteX87" fmla="*/ 4104825 w 4272784"/>
              <a:gd name="connsiteY87" fmla="*/ 4297362 h 6858000"/>
              <a:gd name="connsiteX88" fmla="*/ 4119940 w 4272784"/>
              <a:gd name="connsiteY88" fmla="*/ 4343400 h 6858000"/>
              <a:gd name="connsiteX89" fmla="*/ 4138416 w 4272784"/>
              <a:gd name="connsiteY89" fmla="*/ 4386262 h 6858000"/>
              <a:gd name="connsiteX90" fmla="*/ 4156892 w 4272784"/>
              <a:gd name="connsiteY90" fmla="*/ 4424362 h 6858000"/>
              <a:gd name="connsiteX91" fmla="*/ 4197202 w 4272784"/>
              <a:gd name="connsiteY91" fmla="*/ 4498975 h 6858000"/>
              <a:gd name="connsiteX92" fmla="*/ 4217357 w 4272784"/>
              <a:gd name="connsiteY92" fmla="*/ 4537075 h 6858000"/>
              <a:gd name="connsiteX93" fmla="*/ 4234153 w 4272784"/>
              <a:gd name="connsiteY93" fmla="*/ 4579937 h 6858000"/>
              <a:gd name="connsiteX94" fmla="*/ 4249270 w 4272784"/>
              <a:gd name="connsiteY94" fmla="*/ 4625975 h 6858000"/>
              <a:gd name="connsiteX95" fmla="*/ 4261027 w 4272784"/>
              <a:gd name="connsiteY95" fmla="*/ 4678362 h 6858000"/>
              <a:gd name="connsiteX96" fmla="*/ 4269425 w 4272784"/>
              <a:gd name="connsiteY96" fmla="*/ 4738687 h 6858000"/>
              <a:gd name="connsiteX97" fmla="*/ 4272784 w 4272784"/>
              <a:gd name="connsiteY97" fmla="*/ 4806950 h 6858000"/>
              <a:gd name="connsiteX98" fmla="*/ 4269425 w 4272784"/>
              <a:gd name="connsiteY98" fmla="*/ 4875212 h 6858000"/>
              <a:gd name="connsiteX99" fmla="*/ 4261027 w 4272784"/>
              <a:gd name="connsiteY99" fmla="*/ 4935537 h 6858000"/>
              <a:gd name="connsiteX100" fmla="*/ 4249270 w 4272784"/>
              <a:gd name="connsiteY100" fmla="*/ 4987925 h 6858000"/>
              <a:gd name="connsiteX101" fmla="*/ 4234153 w 4272784"/>
              <a:gd name="connsiteY101" fmla="*/ 5033962 h 6858000"/>
              <a:gd name="connsiteX102" fmla="*/ 4217357 w 4272784"/>
              <a:gd name="connsiteY102" fmla="*/ 5075237 h 6858000"/>
              <a:gd name="connsiteX103" fmla="*/ 4197202 w 4272784"/>
              <a:gd name="connsiteY103" fmla="*/ 5114925 h 6858000"/>
              <a:gd name="connsiteX104" fmla="*/ 4177047 w 4272784"/>
              <a:gd name="connsiteY104" fmla="*/ 5149850 h 6858000"/>
              <a:gd name="connsiteX105" fmla="*/ 4156892 w 4272784"/>
              <a:gd name="connsiteY105" fmla="*/ 5186362 h 6858000"/>
              <a:gd name="connsiteX106" fmla="*/ 4138416 w 4272784"/>
              <a:gd name="connsiteY106" fmla="*/ 5226050 h 6858000"/>
              <a:gd name="connsiteX107" fmla="*/ 4119940 w 4272784"/>
              <a:gd name="connsiteY107" fmla="*/ 5268912 h 6858000"/>
              <a:gd name="connsiteX108" fmla="*/ 4104825 w 4272784"/>
              <a:gd name="connsiteY108" fmla="*/ 5313362 h 6858000"/>
              <a:gd name="connsiteX109" fmla="*/ 4094747 w 4272784"/>
              <a:gd name="connsiteY109" fmla="*/ 5365750 h 6858000"/>
              <a:gd name="connsiteX110" fmla="*/ 4084669 w 4272784"/>
              <a:gd name="connsiteY110" fmla="*/ 5426075 h 6858000"/>
              <a:gd name="connsiteX111" fmla="*/ 4082989 w 4272784"/>
              <a:gd name="connsiteY111" fmla="*/ 5494337 h 6858000"/>
              <a:gd name="connsiteX112" fmla="*/ 4084669 w 4272784"/>
              <a:gd name="connsiteY112" fmla="*/ 5562600 h 6858000"/>
              <a:gd name="connsiteX113" fmla="*/ 4094747 w 4272784"/>
              <a:gd name="connsiteY113" fmla="*/ 5622925 h 6858000"/>
              <a:gd name="connsiteX114" fmla="*/ 4104825 w 4272784"/>
              <a:gd name="connsiteY114" fmla="*/ 5675312 h 6858000"/>
              <a:gd name="connsiteX115" fmla="*/ 4119940 w 4272784"/>
              <a:gd name="connsiteY115" fmla="*/ 5721350 h 6858000"/>
              <a:gd name="connsiteX116" fmla="*/ 4138416 w 4272784"/>
              <a:gd name="connsiteY116" fmla="*/ 5762625 h 6858000"/>
              <a:gd name="connsiteX117" fmla="*/ 4156892 w 4272784"/>
              <a:gd name="connsiteY117" fmla="*/ 5802312 h 6858000"/>
              <a:gd name="connsiteX118" fmla="*/ 4177047 w 4272784"/>
              <a:gd name="connsiteY118" fmla="*/ 5840412 h 6858000"/>
              <a:gd name="connsiteX119" fmla="*/ 4197202 w 4272784"/>
              <a:gd name="connsiteY119" fmla="*/ 5876925 h 6858000"/>
              <a:gd name="connsiteX120" fmla="*/ 4217357 w 4272784"/>
              <a:gd name="connsiteY120" fmla="*/ 5915025 h 6858000"/>
              <a:gd name="connsiteX121" fmla="*/ 4234153 w 4272784"/>
              <a:gd name="connsiteY121" fmla="*/ 5956300 h 6858000"/>
              <a:gd name="connsiteX122" fmla="*/ 4249270 w 4272784"/>
              <a:gd name="connsiteY122" fmla="*/ 6003925 h 6858000"/>
              <a:gd name="connsiteX123" fmla="*/ 4261027 w 4272784"/>
              <a:gd name="connsiteY123" fmla="*/ 6056312 h 6858000"/>
              <a:gd name="connsiteX124" fmla="*/ 4269425 w 4272784"/>
              <a:gd name="connsiteY124" fmla="*/ 6113462 h 6858000"/>
              <a:gd name="connsiteX125" fmla="*/ 4272784 w 4272784"/>
              <a:gd name="connsiteY125" fmla="*/ 6183312 h 6858000"/>
              <a:gd name="connsiteX126" fmla="*/ 4269425 w 4272784"/>
              <a:gd name="connsiteY126" fmla="*/ 6251575 h 6858000"/>
              <a:gd name="connsiteX127" fmla="*/ 4261027 w 4272784"/>
              <a:gd name="connsiteY127" fmla="*/ 6311900 h 6858000"/>
              <a:gd name="connsiteX128" fmla="*/ 4249270 w 4272784"/>
              <a:gd name="connsiteY128" fmla="*/ 6361112 h 6858000"/>
              <a:gd name="connsiteX129" fmla="*/ 4234153 w 4272784"/>
              <a:gd name="connsiteY129" fmla="*/ 6407150 h 6858000"/>
              <a:gd name="connsiteX130" fmla="*/ 4217357 w 4272784"/>
              <a:gd name="connsiteY130" fmla="*/ 6448425 h 6858000"/>
              <a:gd name="connsiteX131" fmla="*/ 4198882 w 4272784"/>
              <a:gd name="connsiteY131" fmla="*/ 6488112 h 6858000"/>
              <a:gd name="connsiteX132" fmla="*/ 4180406 w 4272784"/>
              <a:gd name="connsiteY132" fmla="*/ 6523037 h 6858000"/>
              <a:gd name="connsiteX133" fmla="*/ 4160251 w 4272784"/>
              <a:gd name="connsiteY133" fmla="*/ 6561137 h 6858000"/>
              <a:gd name="connsiteX134" fmla="*/ 4140096 w 4272784"/>
              <a:gd name="connsiteY134" fmla="*/ 6597650 h 6858000"/>
              <a:gd name="connsiteX135" fmla="*/ 4123300 w 4272784"/>
              <a:gd name="connsiteY135" fmla="*/ 6640512 h 6858000"/>
              <a:gd name="connsiteX136" fmla="*/ 4106504 w 4272784"/>
              <a:gd name="connsiteY136" fmla="*/ 6683375 h 6858000"/>
              <a:gd name="connsiteX137" fmla="*/ 4096426 w 4272784"/>
              <a:gd name="connsiteY137" fmla="*/ 6735762 h 6858000"/>
              <a:gd name="connsiteX138" fmla="*/ 4088029 w 4272784"/>
              <a:gd name="connsiteY138" fmla="*/ 6791325 h 6858000"/>
              <a:gd name="connsiteX139" fmla="*/ 4082989 w 4272784"/>
              <a:gd name="connsiteY139" fmla="*/ 6858000 h 6858000"/>
              <a:gd name="connsiteX140" fmla="*/ 0 w 427278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272784" h="6858000">
                <a:moveTo>
                  <a:pt x="0" y="0"/>
                </a:moveTo>
                <a:lnTo>
                  <a:pt x="4082989" y="0"/>
                </a:lnTo>
                <a:lnTo>
                  <a:pt x="4088029" y="66675"/>
                </a:lnTo>
                <a:lnTo>
                  <a:pt x="4096426" y="122237"/>
                </a:lnTo>
                <a:lnTo>
                  <a:pt x="4106504" y="174625"/>
                </a:lnTo>
                <a:lnTo>
                  <a:pt x="4123300" y="217487"/>
                </a:lnTo>
                <a:lnTo>
                  <a:pt x="4140096" y="260350"/>
                </a:lnTo>
                <a:lnTo>
                  <a:pt x="4160251" y="296862"/>
                </a:lnTo>
                <a:lnTo>
                  <a:pt x="4180406" y="334962"/>
                </a:lnTo>
                <a:lnTo>
                  <a:pt x="4198882" y="369887"/>
                </a:lnTo>
                <a:lnTo>
                  <a:pt x="4217357" y="409575"/>
                </a:lnTo>
                <a:lnTo>
                  <a:pt x="4234153" y="450850"/>
                </a:lnTo>
                <a:lnTo>
                  <a:pt x="4249270" y="496887"/>
                </a:lnTo>
                <a:lnTo>
                  <a:pt x="4261027" y="546100"/>
                </a:lnTo>
                <a:lnTo>
                  <a:pt x="4269425" y="606425"/>
                </a:lnTo>
                <a:lnTo>
                  <a:pt x="4272784" y="673100"/>
                </a:lnTo>
                <a:lnTo>
                  <a:pt x="4269425" y="744537"/>
                </a:lnTo>
                <a:lnTo>
                  <a:pt x="4261027" y="801687"/>
                </a:lnTo>
                <a:lnTo>
                  <a:pt x="4249270" y="854075"/>
                </a:lnTo>
                <a:lnTo>
                  <a:pt x="4234153" y="901700"/>
                </a:lnTo>
                <a:lnTo>
                  <a:pt x="4217357" y="942975"/>
                </a:lnTo>
                <a:lnTo>
                  <a:pt x="4197202" y="981075"/>
                </a:lnTo>
                <a:lnTo>
                  <a:pt x="4177047" y="1017587"/>
                </a:lnTo>
                <a:lnTo>
                  <a:pt x="4156892" y="1055687"/>
                </a:lnTo>
                <a:lnTo>
                  <a:pt x="4138416" y="1095375"/>
                </a:lnTo>
                <a:lnTo>
                  <a:pt x="4119940" y="1136650"/>
                </a:lnTo>
                <a:lnTo>
                  <a:pt x="4104825" y="1182687"/>
                </a:lnTo>
                <a:lnTo>
                  <a:pt x="4094747" y="1235075"/>
                </a:lnTo>
                <a:lnTo>
                  <a:pt x="4084669" y="1295400"/>
                </a:lnTo>
                <a:lnTo>
                  <a:pt x="4082989" y="1363662"/>
                </a:lnTo>
                <a:lnTo>
                  <a:pt x="4084669" y="1431925"/>
                </a:lnTo>
                <a:lnTo>
                  <a:pt x="4094747" y="1492250"/>
                </a:lnTo>
                <a:lnTo>
                  <a:pt x="4104825" y="1544637"/>
                </a:lnTo>
                <a:lnTo>
                  <a:pt x="4119940" y="1589087"/>
                </a:lnTo>
                <a:lnTo>
                  <a:pt x="4138416" y="1631950"/>
                </a:lnTo>
                <a:lnTo>
                  <a:pt x="4156892" y="1671637"/>
                </a:lnTo>
                <a:lnTo>
                  <a:pt x="4177047" y="1708150"/>
                </a:lnTo>
                <a:lnTo>
                  <a:pt x="4197202" y="1743075"/>
                </a:lnTo>
                <a:lnTo>
                  <a:pt x="4217357" y="1782762"/>
                </a:lnTo>
                <a:lnTo>
                  <a:pt x="4234153" y="1824037"/>
                </a:lnTo>
                <a:lnTo>
                  <a:pt x="4249270" y="1870075"/>
                </a:lnTo>
                <a:lnTo>
                  <a:pt x="4261027" y="1922462"/>
                </a:lnTo>
                <a:lnTo>
                  <a:pt x="4269425" y="1982787"/>
                </a:lnTo>
                <a:lnTo>
                  <a:pt x="4272784" y="2051050"/>
                </a:lnTo>
                <a:lnTo>
                  <a:pt x="4269425" y="2119312"/>
                </a:lnTo>
                <a:lnTo>
                  <a:pt x="4261027" y="2179637"/>
                </a:lnTo>
                <a:lnTo>
                  <a:pt x="4249270" y="2232025"/>
                </a:lnTo>
                <a:lnTo>
                  <a:pt x="4234153" y="2278062"/>
                </a:lnTo>
                <a:lnTo>
                  <a:pt x="4217357" y="2319337"/>
                </a:lnTo>
                <a:lnTo>
                  <a:pt x="4197202" y="2359025"/>
                </a:lnTo>
                <a:lnTo>
                  <a:pt x="4177047" y="2395537"/>
                </a:lnTo>
                <a:lnTo>
                  <a:pt x="4156892" y="2433637"/>
                </a:lnTo>
                <a:lnTo>
                  <a:pt x="4138416" y="2471737"/>
                </a:lnTo>
                <a:lnTo>
                  <a:pt x="4119940" y="2513012"/>
                </a:lnTo>
                <a:lnTo>
                  <a:pt x="4104825" y="2560637"/>
                </a:lnTo>
                <a:lnTo>
                  <a:pt x="4094747" y="2613025"/>
                </a:lnTo>
                <a:lnTo>
                  <a:pt x="4084669" y="2671762"/>
                </a:lnTo>
                <a:lnTo>
                  <a:pt x="4082989" y="2741612"/>
                </a:lnTo>
                <a:lnTo>
                  <a:pt x="4084669" y="2809875"/>
                </a:lnTo>
                <a:lnTo>
                  <a:pt x="4094747" y="2868612"/>
                </a:lnTo>
                <a:lnTo>
                  <a:pt x="4104825" y="2922587"/>
                </a:lnTo>
                <a:lnTo>
                  <a:pt x="4119940" y="2967037"/>
                </a:lnTo>
                <a:lnTo>
                  <a:pt x="4138416" y="3009900"/>
                </a:lnTo>
                <a:lnTo>
                  <a:pt x="4156892" y="3046412"/>
                </a:lnTo>
                <a:lnTo>
                  <a:pt x="4177047" y="3084512"/>
                </a:lnTo>
                <a:lnTo>
                  <a:pt x="4197202" y="3121025"/>
                </a:lnTo>
                <a:lnTo>
                  <a:pt x="4217357" y="3160712"/>
                </a:lnTo>
                <a:lnTo>
                  <a:pt x="4234153" y="3201987"/>
                </a:lnTo>
                <a:lnTo>
                  <a:pt x="4249270" y="3248025"/>
                </a:lnTo>
                <a:lnTo>
                  <a:pt x="4261027" y="3300412"/>
                </a:lnTo>
                <a:lnTo>
                  <a:pt x="4269425" y="3360737"/>
                </a:lnTo>
                <a:lnTo>
                  <a:pt x="4272784" y="3427412"/>
                </a:lnTo>
                <a:lnTo>
                  <a:pt x="4269425" y="3497262"/>
                </a:lnTo>
                <a:lnTo>
                  <a:pt x="4261027" y="3557587"/>
                </a:lnTo>
                <a:lnTo>
                  <a:pt x="4249270" y="3609975"/>
                </a:lnTo>
                <a:lnTo>
                  <a:pt x="4234153" y="3656012"/>
                </a:lnTo>
                <a:lnTo>
                  <a:pt x="4217357" y="3697287"/>
                </a:lnTo>
                <a:lnTo>
                  <a:pt x="4197202" y="3736975"/>
                </a:lnTo>
                <a:lnTo>
                  <a:pt x="4156892" y="3811587"/>
                </a:lnTo>
                <a:lnTo>
                  <a:pt x="4138416" y="3848100"/>
                </a:lnTo>
                <a:lnTo>
                  <a:pt x="4119940" y="3890962"/>
                </a:lnTo>
                <a:lnTo>
                  <a:pt x="4104825" y="3935412"/>
                </a:lnTo>
                <a:lnTo>
                  <a:pt x="4094747" y="3987800"/>
                </a:lnTo>
                <a:lnTo>
                  <a:pt x="4084669" y="4048125"/>
                </a:lnTo>
                <a:lnTo>
                  <a:pt x="4082989" y="4116387"/>
                </a:lnTo>
                <a:lnTo>
                  <a:pt x="4084669" y="4186237"/>
                </a:lnTo>
                <a:lnTo>
                  <a:pt x="4094747" y="4244975"/>
                </a:lnTo>
                <a:lnTo>
                  <a:pt x="4104825" y="4297362"/>
                </a:lnTo>
                <a:lnTo>
                  <a:pt x="4119940" y="4343400"/>
                </a:lnTo>
                <a:lnTo>
                  <a:pt x="4138416" y="4386262"/>
                </a:lnTo>
                <a:lnTo>
                  <a:pt x="4156892" y="4424362"/>
                </a:lnTo>
                <a:lnTo>
                  <a:pt x="4197202" y="4498975"/>
                </a:lnTo>
                <a:lnTo>
                  <a:pt x="4217357" y="4537075"/>
                </a:lnTo>
                <a:lnTo>
                  <a:pt x="4234153" y="4579937"/>
                </a:lnTo>
                <a:lnTo>
                  <a:pt x="4249270" y="4625975"/>
                </a:lnTo>
                <a:lnTo>
                  <a:pt x="4261027" y="4678362"/>
                </a:lnTo>
                <a:lnTo>
                  <a:pt x="4269425" y="4738687"/>
                </a:lnTo>
                <a:lnTo>
                  <a:pt x="4272784" y="4806950"/>
                </a:lnTo>
                <a:lnTo>
                  <a:pt x="4269425" y="4875212"/>
                </a:lnTo>
                <a:lnTo>
                  <a:pt x="4261027" y="4935537"/>
                </a:lnTo>
                <a:lnTo>
                  <a:pt x="4249270" y="4987925"/>
                </a:lnTo>
                <a:lnTo>
                  <a:pt x="4234153" y="5033962"/>
                </a:lnTo>
                <a:lnTo>
                  <a:pt x="4217357" y="5075237"/>
                </a:lnTo>
                <a:lnTo>
                  <a:pt x="4197202" y="5114925"/>
                </a:lnTo>
                <a:lnTo>
                  <a:pt x="4177047" y="5149850"/>
                </a:lnTo>
                <a:lnTo>
                  <a:pt x="4156892" y="5186362"/>
                </a:lnTo>
                <a:lnTo>
                  <a:pt x="4138416" y="5226050"/>
                </a:lnTo>
                <a:lnTo>
                  <a:pt x="4119940" y="5268912"/>
                </a:lnTo>
                <a:lnTo>
                  <a:pt x="4104825" y="5313362"/>
                </a:lnTo>
                <a:lnTo>
                  <a:pt x="4094747" y="5365750"/>
                </a:lnTo>
                <a:lnTo>
                  <a:pt x="4084669" y="5426075"/>
                </a:lnTo>
                <a:lnTo>
                  <a:pt x="4082989" y="5494337"/>
                </a:lnTo>
                <a:lnTo>
                  <a:pt x="4084669" y="5562600"/>
                </a:lnTo>
                <a:lnTo>
                  <a:pt x="4094747" y="5622925"/>
                </a:lnTo>
                <a:lnTo>
                  <a:pt x="4104825" y="5675312"/>
                </a:lnTo>
                <a:lnTo>
                  <a:pt x="4119940" y="5721350"/>
                </a:lnTo>
                <a:lnTo>
                  <a:pt x="4138416" y="5762625"/>
                </a:lnTo>
                <a:lnTo>
                  <a:pt x="4156892" y="5802312"/>
                </a:lnTo>
                <a:lnTo>
                  <a:pt x="4177047" y="5840412"/>
                </a:lnTo>
                <a:lnTo>
                  <a:pt x="4197202" y="5876925"/>
                </a:lnTo>
                <a:lnTo>
                  <a:pt x="4217357" y="5915025"/>
                </a:lnTo>
                <a:lnTo>
                  <a:pt x="4234153" y="5956300"/>
                </a:lnTo>
                <a:lnTo>
                  <a:pt x="4249270" y="6003925"/>
                </a:lnTo>
                <a:lnTo>
                  <a:pt x="4261027" y="6056312"/>
                </a:lnTo>
                <a:lnTo>
                  <a:pt x="4269425" y="6113462"/>
                </a:lnTo>
                <a:lnTo>
                  <a:pt x="4272784" y="6183312"/>
                </a:lnTo>
                <a:lnTo>
                  <a:pt x="4269425" y="6251575"/>
                </a:lnTo>
                <a:lnTo>
                  <a:pt x="4261027" y="6311900"/>
                </a:lnTo>
                <a:lnTo>
                  <a:pt x="4249270" y="6361112"/>
                </a:lnTo>
                <a:lnTo>
                  <a:pt x="4234153" y="6407150"/>
                </a:lnTo>
                <a:lnTo>
                  <a:pt x="4217357" y="6448425"/>
                </a:lnTo>
                <a:lnTo>
                  <a:pt x="4198882" y="6488112"/>
                </a:lnTo>
                <a:lnTo>
                  <a:pt x="4180406" y="6523037"/>
                </a:lnTo>
                <a:lnTo>
                  <a:pt x="4160251" y="6561137"/>
                </a:lnTo>
                <a:lnTo>
                  <a:pt x="4140096" y="6597650"/>
                </a:lnTo>
                <a:lnTo>
                  <a:pt x="4123300" y="6640512"/>
                </a:lnTo>
                <a:lnTo>
                  <a:pt x="4106504" y="6683375"/>
                </a:lnTo>
                <a:lnTo>
                  <a:pt x="4096426" y="6735762"/>
                </a:lnTo>
                <a:lnTo>
                  <a:pt x="4088029" y="6791325"/>
                </a:lnTo>
                <a:lnTo>
                  <a:pt x="408298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5FCFD1D-1E9C-4E30-A7D3-F7C247FDC6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02992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545FFEC-0C21-48E5-A875-95AA72B1BC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r-Latn-RS" dirty="0"/>
              <a:t>primeri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9A0365AF-88F0-4F85-BC31-3AD937D874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r-Latn-RS" dirty="0"/>
              <a:t>Samo za vaše uši!</a:t>
            </a:r>
          </a:p>
        </p:txBody>
      </p:sp>
    </p:spTree>
    <p:extLst>
      <p:ext uri="{BB962C8B-B14F-4D97-AF65-F5344CB8AC3E}">
        <p14:creationId xmlns:p14="http://schemas.microsoft.com/office/powerpoint/2010/main" val="11825135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362893D-8715-44FF-B779-3D6E71301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Primeri iz prakse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DBB22E-86FF-487D-8DD3-E787650AFF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r-Latn-RS" dirty="0" err="1"/>
              <a:t>pU</a:t>
            </a:r>
            <a:r>
              <a:rPr lang="sr-Latn-RS" dirty="0"/>
              <a:t> „Labud </a:t>
            </a:r>
            <a:r>
              <a:rPr lang="sr-Latn-RS" dirty="0" err="1"/>
              <a:t>pejović</a:t>
            </a:r>
            <a:r>
              <a:rPr lang="sr-Latn-RS" dirty="0"/>
              <a:t>“ vrtić „</a:t>
            </a:r>
            <a:r>
              <a:rPr lang="sr-Latn-RS" dirty="0" err="1"/>
              <a:t>kolibei</a:t>
            </a:r>
            <a:r>
              <a:rPr lang="sr-Latn-RS" dirty="0"/>
              <a:t>“</a:t>
            </a:r>
          </a:p>
          <a:p>
            <a:r>
              <a:rPr lang="sr-Latn-RS" dirty="0"/>
              <a:t>Bečej</a:t>
            </a:r>
          </a:p>
        </p:txBody>
      </p:sp>
    </p:spTree>
    <p:extLst>
      <p:ext uri="{BB962C8B-B14F-4D97-AF65-F5344CB8AC3E}">
        <p14:creationId xmlns:p14="http://schemas.microsoft.com/office/powerpoint/2010/main" val="9685919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4BC7B-96A2-4AAA-BA5B-F1B611166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/>
              <a:t>Početak razvijanja teme/projekta</a:t>
            </a:r>
            <a:br>
              <a:rPr lang="pl-PL" dirty="0"/>
            </a:br>
            <a:r>
              <a:rPr lang="pl-PL" dirty="0"/>
              <a:t>Tema projakta: Svadba</a:t>
            </a:r>
            <a:endParaRPr lang="sr-Latn-R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DE7D48-9A00-49E1-B9EC-5C965021B30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r-Latn-RS" dirty="0"/>
              <a:t>Povod</a:t>
            </a:r>
          </a:p>
          <a:p>
            <a:pPr marL="0" indent="0">
              <a:buNone/>
            </a:pPr>
            <a:r>
              <a:rPr lang="sr-Latn-RS" dirty="0"/>
              <a:t>Deca su se stalno igrala svadbe, bez svađe su delila uloge, to je bio povod da vaspitač porazgovara sa njima na tu temu.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9FB02E-BFC4-4AB2-80C2-4AE9A932F39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sr-Latn-RS" dirty="0"/>
              <a:t>Provokacija</a:t>
            </a:r>
          </a:p>
          <a:p>
            <a:pPr marL="0" indent="0">
              <a:buNone/>
            </a:pPr>
            <a:r>
              <a:rPr lang="sr-Latn-RS" dirty="0"/>
              <a:t>Tražili smo od roditelja da prepričaju deci njihovo venčanje, takođe da nam pošalju njihovu sliku sa venčanja.</a:t>
            </a:r>
          </a:p>
        </p:txBody>
      </p:sp>
    </p:spTree>
    <p:extLst>
      <p:ext uri="{BB962C8B-B14F-4D97-AF65-F5344CB8AC3E}">
        <p14:creationId xmlns:p14="http://schemas.microsoft.com/office/powerpoint/2010/main" val="11489966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4BC7B-96A2-4AAA-BA5B-F1B611166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Tema projekta: robot</a:t>
            </a:r>
            <a:endParaRPr lang="sr-Latn-R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DE7D48-9A00-49E1-B9EC-5C965021B30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sr-Latn-RS" b="1" dirty="0"/>
              <a:t>Povod</a:t>
            </a:r>
          </a:p>
          <a:p>
            <a:pPr marL="0" indent="0">
              <a:buNone/>
            </a:pPr>
            <a:r>
              <a:rPr lang="sr-Latn-RS" dirty="0"/>
              <a:t>Bio je sasvim spontan. Naime, jedan dečak je toga dana došao u </a:t>
            </a:r>
            <a:r>
              <a:rPr lang="sr-Latn-RS" b="1" dirty="0"/>
              <a:t>vrtić u majici sa aplikacijom robota </a:t>
            </a:r>
            <a:r>
              <a:rPr lang="sr-Latn-RS" dirty="0"/>
              <a:t>koja je ostaloj deci iz grupe privukla veliku pažnju. Nakon toga su deca tokom čitavog dana pričala o robotima i razmišljala koji bi nam materijali bili potrebni za izradu.</a:t>
            </a:r>
          </a:p>
          <a:p>
            <a:pPr marL="0" indent="0"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r-Latn-R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9FB02E-BFC4-4AB2-80C2-4AE9A932F39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sr-Latn-RS" b="1" dirty="0"/>
              <a:t>Provokacija</a:t>
            </a:r>
          </a:p>
          <a:p>
            <a:pPr marL="0" indent="0">
              <a:buNone/>
            </a:pPr>
            <a:r>
              <a:rPr lang="sr-Latn-RS" dirty="0"/>
              <a:t>Preko viber grupe smo obavestili roditelje da će nam biti potrebni </a:t>
            </a:r>
            <a:r>
              <a:rPr lang="sr-Latn-RS" b="1" dirty="0"/>
              <a:t>razni materijali za izradu robota </a:t>
            </a:r>
            <a:r>
              <a:rPr lang="sr-Latn-RS" dirty="0"/>
              <a:t>i već sledećeg dana nam je stigla gomila. To nam je poslužilo kao provokacija i kao pokretač za rad na našem robotu.</a:t>
            </a:r>
          </a:p>
        </p:txBody>
      </p:sp>
    </p:spTree>
    <p:extLst>
      <p:ext uri="{BB962C8B-B14F-4D97-AF65-F5344CB8AC3E}">
        <p14:creationId xmlns:p14="http://schemas.microsoft.com/office/powerpoint/2010/main" val="27612901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4BC7B-96A2-4AAA-BA5B-F1B611166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Tema projakta: </a:t>
            </a:r>
            <a:r>
              <a:rPr lang="sr-Latn-RS" dirty="0"/>
              <a:t>Kuća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DE7D48-9A00-49E1-B9EC-5C965021B30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sr-Latn-RS" b="1" dirty="0"/>
              <a:t>Povod: </a:t>
            </a:r>
          </a:p>
          <a:p>
            <a:r>
              <a:rPr lang="sr-Latn-RS" dirty="0"/>
              <a:t>Jednog dana krenuli smo u šetnju do centra grada. Tokom nje su neka deca prepoznala svoje zgrade u kojima žive, </a:t>
            </a:r>
            <a:r>
              <a:rPr lang="sr-Latn-RS" b="1" dirty="0"/>
              <a:t>kuće svojih baka, prijatelja</a:t>
            </a:r>
            <a:r>
              <a:rPr lang="sr-Latn-RS" dirty="0"/>
              <a:t>. Posebnu pažnju je deci privuklo</a:t>
            </a:r>
            <a:r>
              <a:rPr lang="sr-Latn-RS" b="1" dirty="0"/>
              <a:t> gradilište </a:t>
            </a:r>
            <a:r>
              <a:rPr lang="sr-Latn-RS" dirty="0"/>
              <a:t>na koje smo naišli pri povratku u vrtić. </a:t>
            </a:r>
          </a:p>
          <a:p>
            <a:r>
              <a:rPr lang="sr-Latn-RS" b="1" dirty="0"/>
              <a:t>Deca su počela intenzivnije da crtaju svoje kuće i da ih prave od konstruktora</a:t>
            </a:r>
            <a:r>
              <a:rPr lang="sr-Latn-RS" dirty="0"/>
              <a:t>. 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9FB02E-BFC4-4AB2-80C2-4AE9A932F39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r-Latn-RS" b="1" dirty="0"/>
              <a:t>Provokacija:  </a:t>
            </a:r>
          </a:p>
          <a:p>
            <a:pPr marL="0" indent="0">
              <a:buNone/>
            </a:pPr>
            <a:r>
              <a:rPr lang="sr-Latn-RS" dirty="0"/>
              <a:t>Fotografije pećine, </a:t>
            </a:r>
            <a:r>
              <a:rPr lang="sr-Latn-RS" dirty="0" err="1"/>
              <a:t>zemunuca</a:t>
            </a:r>
            <a:r>
              <a:rPr lang="sr-Latn-RS" dirty="0"/>
              <a:t>, sojenica, kamenih kuća, brvnara, oblakodera.</a:t>
            </a:r>
          </a:p>
          <a:p>
            <a:pPr marL="0" indent="0">
              <a:buNone/>
            </a:pPr>
            <a:r>
              <a:rPr lang="sr-Latn-RS" dirty="0"/>
              <a:t>Kamenje, pesak, delovi kartonske kutije, drvene oblice, </a:t>
            </a:r>
            <a:r>
              <a:rPr lang="sr-Latn-RS" dirty="0" err="1"/>
              <a:t>tetra</a:t>
            </a:r>
            <a:r>
              <a:rPr lang="sr-Latn-RS" dirty="0"/>
              <a:t> pak ambalaže, </a:t>
            </a:r>
            <a:r>
              <a:rPr lang="sr-Latn-RS" dirty="0" err="1"/>
              <a:t>stirodurm</a:t>
            </a:r>
            <a:r>
              <a:rPr lang="sr-Latn-RS" dirty="0"/>
              <a:t>, drvene daščice, pločice od opeke.</a:t>
            </a:r>
          </a:p>
          <a:p>
            <a:pPr marL="0" indent="0">
              <a:buNone/>
            </a:pPr>
            <a:r>
              <a:rPr lang="sr-Latn-RS" dirty="0" err="1"/>
              <a:t>Vaservaga</a:t>
            </a:r>
            <a:r>
              <a:rPr lang="sr-Latn-RS" dirty="0"/>
              <a:t>, čekić, mistrija, lenjir, kaciga, šrafovi, </a:t>
            </a:r>
            <a:r>
              <a:rPr lang="sr-Latn-RS" dirty="0" err="1"/>
              <a:t>špakla</a:t>
            </a:r>
            <a:r>
              <a:rPr lang="sr-Latn-RS" dirty="0"/>
              <a:t>, rukavice.</a:t>
            </a:r>
          </a:p>
        </p:txBody>
      </p:sp>
    </p:spTree>
    <p:extLst>
      <p:ext uri="{BB962C8B-B14F-4D97-AF65-F5344CB8AC3E}">
        <p14:creationId xmlns:p14="http://schemas.microsoft.com/office/powerpoint/2010/main" val="8304478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4BC7B-96A2-4AAA-BA5B-F1B611166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Tema projakta: mrav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DE7D48-9A00-49E1-B9EC-5C965021B30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x-none" b="1" dirty="0"/>
              <a:t>Povod</a:t>
            </a:r>
            <a:r>
              <a:rPr lang="sr-Latn-CS" b="1" dirty="0"/>
              <a:t>: </a:t>
            </a:r>
          </a:p>
          <a:p>
            <a:pPr>
              <a:buNone/>
            </a:pPr>
            <a:r>
              <a:rPr lang="sr-Latn-CS" dirty="0"/>
              <a:t>Slučajno pronađeni mravi u kesici smokija.</a:t>
            </a:r>
            <a:endParaRPr lang="sr-Latn-ME" dirty="0"/>
          </a:p>
          <a:p>
            <a:pPr>
              <a:buNone/>
            </a:pPr>
            <a:r>
              <a:rPr lang="sr-Latn-CS" dirty="0" err="1"/>
              <a:t>Zainteresovanjost</a:t>
            </a:r>
            <a:r>
              <a:rPr lang="sr-Latn-CS" dirty="0"/>
              <a:t> dece da saznaju o mravima: Šta jedu, gde žive, za čega im služe </a:t>
            </a:r>
            <a:r>
              <a:rPr lang="sr-Latn-CS" dirty="0" err="1"/>
              <a:t>antenice</a:t>
            </a:r>
            <a:r>
              <a:rPr lang="sr-Latn-CS" dirty="0"/>
              <a:t>...</a:t>
            </a:r>
          </a:p>
          <a:p>
            <a:pPr>
              <a:buNone/>
            </a:pP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9FB02E-BFC4-4AB2-80C2-4AE9A932F39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x-none" b="1" dirty="0"/>
              <a:t>Provokacija</a:t>
            </a:r>
            <a:r>
              <a:rPr lang="sr-Latn-RS" b="1" dirty="0"/>
              <a:t>:</a:t>
            </a:r>
            <a:endParaRPr lang="sr-Latn-ME" b="1" dirty="0"/>
          </a:p>
          <a:p>
            <a:pPr>
              <a:buNone/>
            </a:pPr>
            <a:r>
              <a:rPr lang="sr-Latn-CS" dirty="0"/>
              <a:t>Stiropor od zamrzivača koji podseća na mravinjak. </a:t>
            </a:r>
          </a:p>
          <a:p>
            <a:pPr>
              <a:buNone/>
            </a:pPr>
            <a:endParaRPr lang="sr-Latn-CS" dirty="0"/>
          </a:p>
          <a:p>
            <a:pPr>
              <a:buNone/>
            </a:pPr>
            <a:r>
              <a:rPr lang="sr-Latn-CS" dirty="0"/>
              <a:t>   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0023039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9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pl-PL" dirty="0"/>
            </a:br>
            <a:r>
              <a:rPr lang="pl-PL" dirty="0"/>
              <a:t>Tema projakta: Vuk i 3 praseta</a:t>
            </a:r>
            <a:endParaRPr lang="sr-Latn-RS" dirty="0"/>
          </a:p>
        </p:txBody>
      </p:sp>
      <p:sp>
        <p:nvSpPr>
          <p:cNvPr id="1048620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r-Latn-RS" b="1" dirty="0"/>
              <a:t>Povod</a:t>
            </a:r>
          </a:p>
          <a:p>
            <a:r>
              <a:rPr lang="sr-Latn-RS" altLang="en-US" dirty="0"/>
              <a:t>Primetili smo da dečak M.V često </a:t>
            </a:r>
            <a:r>
              <a:rPr lang="sr-Latn-RS" altLang="en-US" b="1" dirty="0"/>
              <a:t>spominje vuka </a:t>
            </a:r>
            <a:r>
              <a:rPr lang="sr-Latn-RS" altLang="en-US" dirty="0"/>
              <a:t>, dečak R.S. se nadovezuje </a:t>
            </a:r>
            <a:r>
              <a:rPr lang="sr-Latn-RS" altLang="en-US" b="1" dirty="0"/>
              <a:t>kako vuk duva kućice</a:t>
            </a:r>
            <a:r>
              <a:rPr lang="sr-Latn-RS" altLang="en-US" dirty="0"/>
              <a:t>. Razgovarajući sa decom dolazimo do zaključka da su obojica upoznati sa pričom ,,Vuk i 3 praseta,, što nam je i poslužilo kao tema za projekat.</a:t>
            </a:r>
            <a:endParaRPr lang="sr-Latn-RS" altLang="zh-CN" dirty="0"/>
          </a:p>
        </p:txBody>
      </p:sp>
      <p:sp>
        <p:nvSpPr>
          <p:cNvPr id="1048621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sr-Latn-RS" b="1" dirty="0"/>
              <a:t>Provokacija</a:t>
            </a:r>
          </a:p>
          <a:p>
            <a:r>
              <a:rPr lang="sr-Latn-RS" altLang="en-US" dirty="0"/>
              <a:t>Ponudili smo deci kocke od </a:t>
            </a:r>
            <a:r>
              <a:rPr lang="sr-Latn-RS" altLang="en-US" b="1" dirty="0" err="1"/>
              <a:t>stiropora</a:t>
            </a:r>
            <a:r>
              <a:rPr lang="sr-Latn-RS" altLang="en-US" dirty="0"/>
              <a:t> i </a:t>
            </a:r>
            <a:r>
              <a:rPr lang="sr-Latn-RS" altLang="en-US" b="1" dirty="0"/>
              <a:t>predložili</a:t>
            </a:r>
            <a:r>
              <a:rPr lang="sr-Latn-RS" altLang="en-US" dirty="0"/>
              <a:t> da izgradimo mesto za skrivanje od vuka.</a:t>
            </a:r>
          </a:p>
          <a:p>
            <a:endParaRPr lang="zh-CN" alt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4BC7B-96A2-4AAA-BA5B-F1B611166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Tema projakta: Novac</a:t>
            </a:r>
            <a:endParaRPr lang="sr-Latn-R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DE7D48-9A00-49E1-B9EC-5C965021B30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r-Latn-RS" b="1" dirty="0"/>
              <a:t>Povod </a:t>
            </a:r>
          </a:p>
          <a:p>
            <a:r>
              <a:rPr lang="sr-Latn-RS" dirty="0"/>
              <a:t>Svakodnevne simboličke igre dece (prodavnica, restoran, „security„ ) uz prikupljanje različitih didaktičkih materijala po sobi koji su im služili kao novac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9FB02E-BFC4-4AB2-80C2-4AE9A932F39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sr-Latn-RS" b="1" dirty="0"/>
              <a:t>Provokacija</a:t>
            </a:r>
          </a:p>
          <a:p>
            <a:r>
              <a:rPr lang="sr-Latn-RS" dirty="0"/>
              <a:t>Vaspitači su uneli blokčiće sa </a:t>
            </a:r>
            <a:r>
              <a:rPr lang="sr-Latn-RS" b="1" dirty="0"/>
              <a:t>lažnim novčanicama</a:t>
            </a:r>
            <a:r>
              <a:rPr lang="sr-Latn-RS" dirty="0"/>
              <a:t> raznih vrednosti u valuti naše zemlje</a:t>
            </a:r>
          </a:p>
          <a:p>
            <a:endParaRPr lang="sr-Latn-RS" dirty="0"/>
          </a:p>
          <a:p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13161336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38604-DD3D-402F-AF92-825A5E9A5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Literatura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70D61C-41FA-4597-9A0F-F554C68717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r-Latn-RS" dirty="0"/>
              <a:t>Obavezna literatura iz metodika (zimski semestra)</a:t>
            </a:r>
          </a:p>
          <a:p>
            <a:r>
              <a:rPr lang="ru-RU" dirty="0"/>
              <a:t>1. Милошевић, Б. и др. (2019). </a:t>
            </a:r>
            <a:r>
              <a:rPr lang="ru-RU" i="1" dirty="0"/>
              <a:t>Модел интегрисане методичке праксе на Високој школи струковних студија за образовање васпитача у Новом Саду</a:t>
            </a:r>
            <a:r>
              <a:rPr lang="ru-RU" dirty="0"/>
              <a:t>. Нови Сад: ВШССОВ.</a:t>
            </a:r>
          </a:p>
          <a:p>
            <a:r>
              <a:rPr lang="ru-RU" dirty="0"/>
              <a:t>2. Група аутора (2020). </a:t>
            </a:r>
            <a:r>
              <a:rPr lang="ru-RU" i="1" dirty="0"/>
              <a:t>Трансдисциплинарна едукација актера методичких пракси на Високој школи струковних студија за образовање васпитача</a:t>
            </a:r>
            <a:r>
              <a:rPr lang="ru-RU" dirty="0"/>
              <a:t>. Нови Сад: ВШССОВ.</a:t>
            </a:r>
          </a:p>
          <a:p>
            <a:r>
              <a:rPr lang="ru-RU" dirty="0"/>
              <a:t>3. </a:t>
            </a:r>
            <a:r>
              <a:rPr lang="ru-RU" b="1" dirty="0"/>
              <a:t>Основе програма предшколског васпитања и образовања – Године узлета (2019</a:t>
            </a:r>
            <a:r>
              <a:rPr lang="ru-RU" dirty="0"/>
              <a:t>).</a:t>
            </a:r>
            <a:endParaRPr lang="sr-Latn-RS" dirty="0"/>
          </a:p>
          <a:p>
            <a:r>
              <a:rPr lang="sr-Latn-RS" dirty="0"/>
              <a:t>4. Pavlović </a:t>
            </a:r>
            <a:r>
              <a:rPr lang="sr-Latn-RS" dirty="0" err="1"/>
              <a:t>Breneselović</a:t>
            </a:r>
            <a:r>
              <a:rPr lang="sr-Latn-RS" dirty="0"/>
              <a:t>, D. i </a:t>
            </a:r>
            <a:r>
              <a:rPr lang="sr-Latn-RS" dirty="0" err="1"/>
              <a:t>Krnjaja</a:t>
            </a:r>
            <a:r>
              <a:rPr lang="sr-Latn-RS" dirty="0"/>
              <a:t>, Ž. (2018). </a:t>
            </a:r>
            <a:r>
              <a:rPr lang="sr-Latn-RS" b="1" i="1" dirty="0"/>
              <a:t>Kaleidoskop – Osnove </a:t>
            </a:r>
            <a:r>
              <a:rPr lang="sr-Latn-RS" b="1" i="1" dirty="0" err="1"/>
              <a:t>divesifikovanih</a:t>
            </a:r>
            <a:r>
              <a:rPr lang="sr-Latn-RS" b="1" i="1" dirty="0"/>
              <a:t> programa PVO</a:t>
            </a:r>
            <a:r>
              <a:rPr lang="sr-Latn-RS" i="1" dirty="0"/>
              <a:t>. </a:t>
            </a:r>
            <a:r>
              <a:rPr lang="sr-Latn-RS" dirty="0"/>
              <a:t>Beograd: Unicef.</a:t>
            </a:r>
          </a:p>
          <a:p>
            <a:r>
              <a:rPr lang="sr-Latn-RS" dirty="0"/>
              <a:t>5. </a:t>
            </a:r>
            <a:r>
              <a:rPr lang="sr-Latn-RS" dirty="0" err="1"/>
              <a:t>Krnjaja</a:t>
            </a:r>
            <a:r>
              <a:rPr lang="sr-Latn-RS" dirty="0"/>
              <a:t>, Ž. i Pavlović </a:t>
            </a:r>
            <a:r>
              <a:rPr lang="sr-Latn-RS" dirty="0" err="1"/>
              <a:t>Breneselović</a:t>
            </a:r>
            <a:r>
              <a:rPr lang="sr-Latn-RS" dirty="0"/>
              <a:t>, D. (2018). </a:t>
            </a:r>
            <a:r>
              <a:rPr lang="sr-Latn-RS" b="1" i="1" dirty="0" err="1"/>
              <a:t>Kaledioskop</a:t>
            </a:r>
            <a:r>
              <a:rPr lang="sr-Latn-RS" b="1" i="1" dirty="0"/>
              <a:t> – Projektni pristup učenju</a:t>
            </a:r>
            <a:r>
              <a:rPr lang="sr-Latn-RS" dirty="0"/>
              <a:t>. Beograd: Unicef.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7320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4BC7B-96A2-4AAA-BA5B-F1B611166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Tema projakta: Špajz</a:t>
            </a:r>
            <a:endParaRPr lang="sr-Latn-R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DE7D48-9A00-49E1-B9EC-5C965021B30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r-Latn-RS" b="1" dirty="0"/>
              <a:t>Povod</a:t>
            </a:r>
          </a:p>
          <a:p>
            <a:r>
              <a:rPr lang="sr-Latn-RS" dirty="0"/>
              <a:t>Šetnja gradom,uočavanje promena u prirodi, razgovor. Tokom šetnje primetili smo veliko kretanje ljudi.Počeli su da postavlaju pitanja a gde se kreću ti ljudi? Na predlog dečaka S.D. rešili smo da </a:t>
            </a:r>
            <a:r>
              <a:rPr lang="sr-Latn-RS" b="1" dirty="0"/>
              <a:t>špijuniramo</a:t>
            </a:r>
            <a:r>
              <a:rPr lang="sr-Latn-RS" dirty="0"/>
              <a:t> te ljude i otkrijemo a gde to oni idu? To kretanje ljudi odvelo nas je na pijacu, i tako je sve počelo.Pitanja,razgledanje po pijaci i kupovina.Pod utiskom i u vrtiću je konstantno tema bila </a:t>
            </a:r>
            <a:r>
              <a:rPr lang="sr-Latn-RS" b="1" dirty="0"/>
              <a:t>pijaca.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9FB02E-BFC4-4AB2-80C2-4AE9A932F39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r-Latn-RS" b="1" dirty="0"/>
              <a:t>Provokacija</a:t>
            </a:r>
          </a:p>
          <a:p>
            <a:r>
              <a:rPr lang="sr-Latn-RS" dirty="0"/>
              <a:t>Koleginica i ja smo unele drveni </a:t>
            </a:r>
            <a:r>
              <a:rPr lang="sr-Latn-RS" b="1" dirty="0"/>
              <a:t>kovčeg</a:t>
            </a:r>
            <a:r>
              <a:rPr lang="sr-Latn-RS" dirty="0"/>
              <a:t> pun raznih stvari koje smo stavili u kovčeg izmedju ostalog unutra su bile i tegle i još mnoštvo stvari koje smo želele da dopunimo sobu. Šetnja i šijuniranje kretanja ljudi je sasvim slučajno bilo u isto vreme kada smo mi unele taj drveni kovčeg. Deca su to primetila i povezala sa istraživanjem pijace i špajza. Drveni kovčeg nam je sada trenutno </a:t>
            </a:r>
            <a:r>
              <a:rPr lang="sr-Latn-RS" b="1" dirty="0"/>
              <a:t>zamrzivač</a:t>
            </a:r>
            <a:r>
              <a:rPr lang="sr-Latn-RS" dirty="0"/>
              <a:t> u špaju .</a:t>
            </a:r>
          </a:p>
        </p:txBody>
      </p:sp>
    </p:spTree>
    <p:extLst>
      <p:ext uri="{BB962C8B-B14F-4D97-AF65-F5344CB8AC3E}">
        <p14:creationId xmlns:p14="http://schemas.microsoft.com/office/powerpoint/2010/main" val="16453894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Freeform 6">
            <a:extLst>
              <a:ext uri="{FF2B5EF4-FFF2-40B4-BE49-F238E27FC236}">
                <a16:creationId xmlns:a16="http://schemas.microsoft.com/office/drawing/2014/main" id="{6AFBB219-6593-4123-9FE5-A71E7BA4E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68" name="Rectangle 58">
            <a:extLst>
              <a:ext uri="{FF2B5EF4-FFF2-40B4-BE49-F238E27FC236}">
                <a16:creationId xmlns:a16="http://schemas.microsoft.com/office/drawing/2014/main" id="{12B02977-1F96-4B64-BC9E-F95217327F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69" name="Rectangle 60">
            <a:extLst>
              <a:ext uri="{FF2B5EF4-FFF2-40B4-BE49-F238E27FC236}">
                <a16:creationId xmlns:a16="http://schemas.microsoft.com/office/drawing/2014/main" id="{AD0F83D9-07D5-4FEA-B0A8-2E37331A9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AD45C5-CF54-411A-B950-04F43D6FE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295" y="4522156"/>
            <a:ext cx="5609222" cy="160993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spc="800"/>
              <a:t>Primeri provokacija </a:t>
            </a:r>
          </a:p>
        </p:txBody>
      </p:sp>
      <p:sp>
        <p:nvSpPr>
          <p:cNvPr id="70" name="Freeform: Shape 62">
            <a:extLst>
              <a:ext uri="{FF2B5EF4-FFF2-40B4-BE49-F238E27FC236}">
                <a16:creationId xmlns:a16="http://schemas.microsoft.com/office/drawing/2014/main" id="{9BC58151-C734-4D69-88F5-4DE90506B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2265"/>
            <a:ext cx="3921012" cy="6134236"/>
          </a:xfrm>
          <a:custGeom>
            <a:avLst/>
            <a:gdLst>
              <a:gd name="connsiteX0" fmla="*/ 850165 w 3921012"/>
              <a:gd name="connsiteY0" fmla="*/ 0 h 6134236"/>
              <a:gd name="connsiteX1" fmla="*/ 909755 w 3921012"/>
              <a:gd name="connsiteY1" fmla="*/ 5585 h 6134236"/>
              <a:gd name="connsiteX2" fmla="*/ 967486 w 3921012"/>
              <a:gd name="connsiteY2" fmla="*/ 20484 h 6134236"/>
              <a:gd name="connsiteX3" fmla="*/ 1023354 w 3921012"/>
              <a:gd name="connsiteY3" fmla="*/ 42831 h 6134236"/>
              <a:gd name="connsiteX4" fmla="*/ 1081082 w 3921012"/>
              <a:gd name="connsiteY4" fmla="*/ 70765 h 6134236"/>
              <a:gd name="connsiteX5" fmla="*/ 1135088 w 3921012"/>
              <a:gd name="connsiteY5" fmla="*/ 102423 h 6134236"/>
              <a:gd name="connsiteX6" fmla="*/ 1190957 w 3921012"/>
              <a:gd name="connsiteY6" fmla="*/ 135944 h 6134236"/>
              <a:gd name="connsiteX7" fmla="*/ 1246824 w 3921012"/>
              <a:gd name="connsiteY7" fmla="*/ 165739 h 6134236"/>
              <a:gd name="connsiteX8" fmla="*/ 1302690 w 3921012"/>
              <a:gd name="connsiteY8" fmla="*/ 195536 h 6134236"/>
              <a:gd name="connsiteX9" fmla="*/ 1356696 w 3921012"/>
              <a:gd name="connsiteY9" fmla="*/ 217882 h 6134236"/>
              <a:gd name="connsiteX10" fmla="*/ 1416288 w 3921012"/>
              <a:gd name="connsiteY10" fmla="*/ 232780 h 6134236"/>
              <a:gd name="connsiteX11" fmla="*/ 1474016 w 3921012"/>
              <a:gd name="connsiteY11" fmla="*/ 240230 h 6134236"/>
              <a:gd name="connsiteX12" fmla="*/ 1535470 w 3921012"/>
              <a:gd name="connsiteY12" fmla="*/ 240230 h 6134236"/>
              <a:gd name="connsiteX13" fmla="*/ 1598788 w 3921012"/>
              <a:gd name="connsiteY13" fmla="*/ 236507 h 6134236"/>
              <a:gd name="connsiteX14" fmla="*/ 1662104 w 3921012"/>
              <a:gd name="connsiteY14" fmla="*/ 229057 h 6134236"/>
              <a:gd name="connsiteX15" fmla="*/ 1725421 w 3921012"/>
              <a:gd name="connsiteY15" fmla="*/ 219746 h 6134236"/>
              <a:gd name="connsiteX16" fmla="*/ 1788737 w 3921012"/>
              <a:gd name="connsiteY16" fmla="*/ 212297 h 6134236"/>
              <a:gd name="connsiteX17" fmla="*/ 1852054 w 3921012"/>
              <a:gd name="connsiteY17" fmla="*/ 206709 h 6134236"/>
              <a:gd name="connsiteX18" fmla="*/ 1911645 w 3921012"/>
              <a:gd name="connsiteY18" fmla="*/ 208571 h 6134236"/>
              <a:gd name="connsiteX19" fmla="*/ 1969375 w 3921012"/>
              <a:gd name="connsiteY19" fmla="*/ 216020 h 6134236"/>
              <a:gd name="connsiteX20" fmla="*/ 2025244 w 3921012"/>
              <a:gd name="connsiteY20" fmla="*/ 232780 h 6134236"/>
              <a:gd name="connsiteX21" fmla="*/ 2071800 w 3921012"/>
              <a:gd name="connsiteY21" fmla="*/ 256990 h 6134236"/>
              <a:gd name="connsiteX22" fmla="*/ 2116492 w 3921012"/>
              <a:gd name="connsiteY22" fmla="*/ 288649 h 6134236"/>
              <a:gd name="connsiteX23" fmla="*/ 2155600 w 3921012"/>
              <a:gd name="connsiteY23" fmla="*/ 325893 h 6134236"/>
              <a:gd name="connsiteX24" fmla="*/ 2194708 w 3921012"/>
              <a:gd name="connsiteY24" fmla="*/ 368724 h 6134236"/>
              <a:gd name="connsiteX25" fmla="*/ 2230090 w 3921012"/>
              <a:gd name="connsiteY25" fmla="*/ 413418 h 6134236"/>
              <a:gd name="connsiteX26" fmla="*/ 2265473 w 3921012"/>
              <a:gd name="connsiteY26" fmla="*/ 459975 h 6134236"/>
              <a:gd name="connsiteX27" fmla="*/ 2300856 w 3921012"/>
              <a:gd name="connsiteY27" fmla="*/ 506531 h 6134236"/>
              <a:gd name="connsiteX28" fmla="*/ 2336238 w 3921012"/>
              <a:gd name="connsiteY28" fmla="*/ 551224 h 6134236"/>
              <a:gd name="connsiteX29" fmla="*/ 2373484 w 3921012"/>
              <a:gd name="connsiteY29" fmla="*/ 594055 h 6134236"/>
              <a:gd name="connsiteX30" fmla="*/ 2416316 w 3921012"/>
              <a:gd name="connsiteY30" fmla="*/ 631302 h 6134236"/>
              <a:gd name="connsiteX31" fmla="*/ 2457286 w 3921012"/>
              <a:gd name="connsiteY31" fmla="*/ 664823 h 6134236"/>
              <a:gd name="connsiteX32" fmla="*/ 2503841 w 3921012"/>
              <a:gd name="connsiteY32" fmla="*/ 690892 h 6134236"/>
              <a:gd name="connsiteX33" fmla="*/ 2554122 w 3921012"/>
              <a:gd name="connsiteY33" fmla="*/ 713239 h 6134236"/>
              <a:gd name="connsiteX34" fmla="*/ 2608126 w 3921012"/>
              <a:gd name="connsiteY34" fmla="*/ 731862 h 6134236"/>
              <a:gd name="connsiteX35" fmla="*/ 2663993 w 3921012"/>
              <a:gd name="connsiteY35" fmla="*/ 748622 h 6134236"/>
              <a:gd name="connsiteX36" fmla="*/ 2719861 w 3921012"/>
              <a:gd name="connsiteY36" fmla="*/ 763521 h 6134236"/>
              <a:gd name="connsiteX37" fmla="*/ 2777592 w 3921012"/>
              <a:gd name="connsiteY37" fmla="*/ 778419 h 6134236"/>
              <a:gd name="connsiteX38" fmla="*/ 2831596 w 3921012"/>
              <a:gd name="connsiteY38" fmla="*/ 795179 h 6134236"/>
              <a:gd name="connsiteX39" fmla="*/ 2885600 w 3921012"/>
              <a:gd name="connsiteY39" fmla="*/ 813801 h 6134236"/>
              <a:gd name="connsiteX40" fmla="*/ 2935882 w 3921012"/>
              <a:gd name="connsiteY40" fmla="*/ 836149 h 6134236"/>
              <a:gd name="connsiteX41" fmla="*/ 2980577 w 3921012"/>
              <a:gd name="connsiteY41" fmla="*/ 864082 h 6134236"/>
              <a:gd name="connsiteX42" fmla="*/ 3021547 w 3921012"/>
              <a:gd name="connsiteY42" fmla="*/ 897603 h 6134236"/>
              <a:gd name="connsiteX43" fmla="*/ 3055066 w 3921012"/>
              <a:gd name="connsiteY43" fmla="*/ 938572 h 6134236"/>
              <a:gd name="connsiteX44" fmla="*/ 3083001 w 3921012"/>
              <a:gd name="connsiteY44" fmla="*/ 983266 h 6134236"/>
              <a:gd name="connsiteX45" fmla="*/ 3105346 w 3921012"/>
              <a:gd name="connsiteY45" fmla="*/ 1033545 h 6134236"/>
              <a:gd name="connsiteX46" fmla="*/ 3123968 w 3921012"/>
              <a:gd name="connsiteY46" fmla="*/ 1087552 h 6134236"/>
              <a:gd name="connsiteX47" fmla="*/ 3140729 w 3921012"/>
              <a:gd name="connsiteY47" fmla="*/ 1141556 h 6134236"/>
              <a:gd name="connsiteX48" fmla="*/ 3155627 w 3921012"/>
              <a:gd name="connsiteY48" fmla="*/ 1199286 h 6134236"/>
              <a:gd name="connsiteX49" fmla="*/ 3170526 w 3921012"/>
              <a:gd name="connsiteY49" fmla="*/ 1255152 h 6134236"/>
              <a:gd name="connsiteX50" fmla="*/ 3187286 w 3921012"/>
              <a:gd name="connsiteY50" fmla="*/ 1311021 h 6134236"/>
              <a:gd name="connsiteX51" fmla="*/ 3205908 w 3921012"/>
              <a:gd name="connsiteY51" fmla="*/ 1365026 h 6134236"/>
              <a:gd name="connsiteX52" fmla="*/ 3228254 w 3921012"/>
              <a:gd name="connsiteY52" fmla="*/ 1415308 h 6134236"/>
              <a:gd name="connsiteX53" fmla="*/ 3254327 w 3921012"/>
              <a:gd name="connsiteY53" fmla="*/ 1461863 h 6134236"/>
              <a:gd name="connsiteX54" fmla="*/ 3287848 w 3921012"/>
              <a:gd name="connsiteY54" fmla="*/ 1502833 h 6134236"/>
              <a:gd name="connsiteX55" fmla="*/ 3325092 w 3921012"/>
              <a:gd name="connsiteY55" fmla="*/ 1545665 h 6134236"/>
              <a:gd name="connsiteX56" fmla="*/ 3367925 w 3921012"/>
              <a:gd name="connsiteY56" fmla="*/ 1582909 h 6134236"/>
              <a:gd name="connsiteX57" fmla="*/ 3412620 w 3921012"/>
              <a:gd name="connsiteY57" fmla="*/ 1618291 h 6134236"/>
              <a:gd name="connsiteX58" fmla="*/ 3461036 w 3921012"/>
              <a:gd name="connsiteY58" fmla="*/ 1653673 h 6134236"/>
              <a:gd name="connsiteX59" fmla="*/ 3507592 w 3921012"/>
              <a:gd name="connsiteY59" fmla="*/ 1689056 h 6134236"/>
              <a:gd name="connsiteX60" fmla="*/ 3552287 w 3921012"/>
              <a:gd name="connsiteY60" fmla="*/ 1724441 h 6134236"/>
              <a:gd name="connsiteX61" fmla="*/ 3595116 w 3921012"/>
              <a:gd name="connsiteY61" fmla="*/ 1763547 h 6134236"/>
              <a:gd name="connsiteX62" fmla="*/ 3632364 w 3921012"/>
              <a:gd name="connsiteY62" fmla="*/ 1802654 h 6134236"/>
              <a:gd name="connsiteX63" fmla="*/ 3664022 w 3921012"/>
              <a:gd name="connsiteY63" fmla="*/ 1847348 h 6134236"/>
              <a:gd name="connsiteX64" fmla="*/ 3688232 w 3921012"/>
              <a:gd name="connsiteY64" fmla="*/ 1893903 h 6134236"/>
              <a:gd name="connsiteX65" fmla="*/ 3704992 w 3921012"/>
              <a:gd name="connsiteY65" fmla="*/ 1949772 h 6134236"/>
              <a:gd name="connsiteX66" fmla="*/ 3712440 w 3921012"/>
              <a:gd name="connsiteY66" fmla="*/ 2007501 h 6134236"/>
              <a:gd name="connsiteX67" fmla="*/ 3714303 w 3921012"/>
              <a:gd name="connsiteY67" fmla="*/ 2067093 h 6134236"/>
              <a:gd name="connsiteX68" fmla="*/ 3708715 w 3921012"/>
              <a:gd name="connsiteY68" fmla="*/ 2130409 h 6134236"/>
              <a:gd name="connsiteX69" fmla="*/ 3701266 w 3921012"/>
              <a:gd name="connsiteY69" fmla="*/ 2193724 h 6134236"/>
              <a:gd name="connsiteX70" fmla="*/ 3691956 w 3921012"/>
              <a:gd name="connsiteY70" fmla="*/ 2257042 h 6134236"/>
              <a:gd name="connsiteX71" fmla="*/ 3684507 w 3921012"/>
              <a:gd name="connsiteY71" fmla="*/ 2320357 h 6134236"/>
              <a:gd name="connsiteX72" fmla="*/ 3680783 w 3921012"/>
              <a:gd name="connsiteY72" fmla="*/ 2383675 h 6134236"/>
              <a:gd name="connsiteX73" fmla="*/ 3680783 w 3921012"/>
              <a:gd name="connsiteY73" fmla="*/ 2445129 h 6134236"/>
              <a:gd name="connsiteX74" fmla="*/ 3688232 w 3921012"/>
              <a:gd name="connsiteY74" fmla="*/ 2502857 h 6134236"/>
              <a:gd name="connsiteX75" fmla="*/ 3703128 w 3921012"/>
              <a:gd name="connsiteY75" fmla="*/ 2560587 h 6134236"/>
              <a:gd name="connsiteX76" fmla="*/ 3725476 w 3921012"/>
              <a:gd name="connsiteY76" fmla="*/ 2614594 h 6134236"/>
              <a:gd name="connsiteX77" fmla="*/ 3755273 w 3921012"/>
              <a:gd name="connsiteY77" fmla="*/ 2670460 h 6134236"/>
              <a:gd name="connsiteX78" fmla="*/ 3785067 w 3921012"/>
              <a:gd name="connsiteY78" fmla="*/ 2726328 h 6134236"/>
              <a:gd name="connsiteX79" fmla="*/ 3818589 w 3921012"/>
              <a:gd name="connsiteY79" fmla="*/ 2782194 h 6134236"/>
              <a:gd name="connsiteX80" fmla="*/ 3850246 w 3921012"/>
              <a:gd name="connsiteY80" fmla="*/ 2836201 h 6134236"/>
              <a:gd name="connsiteX81" fmla="*/ 3878181 w 3921012"/>
              <a:gd name="connsiteY81" fmla="*/ 2893929 h 6134236"/>
              <a:gd name="connsiteX82" fmla="*/ 3900526 w 3921012"/>
              <a:gd name="connsiteY82" fmla="*/ 2949798 h 6134236"/>
              <a:gd name="connsiteX83" fmla="*/ 3915425 w 3921012"/>
              <a:gd name="connsiteY83" fmla="*/ 3007527 h 6134236"/>
              <a:gd name="connsiteX84" fmla="*/ 3921012 w 3921012"/>
              <a:gd name="connsiteY84" fmla="*/ 3067117 h 6134236"/>
              <a:gd name="connsiteX85" fmla="*/ 3915425 w 3921012"/>
              <a:gd name="connsiteY85" fmla="*/ 3126709 h 6134236"/>
              <a:gd name="connsiteX86" fmla="*/ 3900526 w 3921012"/>
              <a:gd name="connsiteY86" fmla="*/ 3184440 h 6134236"/>
              <a:gd name="connsiteX87" fmla="*/ 3878181 w 3921012"/>
              <a:gd name="connsiteY87" fmla="*/ 3240308 h 6134236"/>
              <a:gd name="connsiteX88" fmla="*/ 3850246 w 3921012"/>
              <a:gd name="connsiteY88" fmla="*/ 3298035 h 6134236"/>
              <a:gd name="connsiteX89" fmla="*/ 3818589 w 3921012"/>
              <a:gd name="connsiteY89" fmla="*/ 3352042 h 6134236"/>
              <a:gd name="connsiteX90" fmla="*/ 3785067 w 3921012"/>
              <a:gd name="connsiteY90" fmla="*/ 3407911 h 6134236"/>
              <a:gd name="connsiteX91" fmla="*/ 3755273 w 3921012"/>
              <a:gd name="connsiteY91" fmla="*/ 3463776 h 6134236"/>
              <a:gd name="connsiteX92" fmla="*/ 3725476 w 3921012"/>
              <a:gd name="connsiteY92" fmla="*/ 3519643 h 6134236"/>
              <a:gd name="connsiteX93" fmla="*/ 3703128 w 3921012"/>
              <a:gd name="connsiteY93" fmla="*/ 3573650 h 6134236"/>
              <a:gd name="connsiteX94" fmla="*/ 3688232 w 3921012"/>
              <a:gd name="connsiteY94" fmla="*/ 3631380 h 6134236"/>
              <a:gd name="connsiteX95" fmla="*/ 3680783 w 3921012"/>
              <a:gd name="connsiteY95" fmla="*/ 3689107 h 6134236"/>
              <a:gd name="connsiteX96" fmla="*/ 3680783 w 3921012"/>
              <a:gd name="connsiteY96" fmla="*/ 3750563 h 6134236"/>
              <a:gd name="connsiteX97" fmla="*/ 3684507 w 3921012"/>
              <a:gd name="connsiteY97" fmla="*/ 3813879 h 6134236"/>
              <a:gd name="connsiteX98" fmla="*/ 3691956 w 3921012"/>
              <a:gd name="connsiteY98" fmla="*/ 3877194 h 6134236"/>
              <a:gd name="connsiteX99" fmla="*/ 3701266 w 3921012"/>
              <a:gd name="connsiteY99" fmla="*/ 3940512 h 6134236"/>
              <a:gd name="connsiteX100" fmla="*/ 3708715 w 3921012"/>
              <a:gd name="connsiteY100" fmla="*/ 4003828 h 6134236"/>
              <a:gd name="connsiteX101" fmla="*/ 3714303 w 3921012"/>
              <a:gd name="connsiteY101" fmla="*/ 4067143 h 6134236"/>
              <a:gd name="connsiteX102" fmla="*/ 3712440 w 3921012"/>
              <a:gd name="connsiteY102" fmla="*/ 4126737 h 6134236"/>
              <a:gd name="connsiteX103" fmla="*/ 3704992 w 3921012"/>
              <a:gd name="connsiteY103" fmla="*/ 4184467 h 6134236"/>
              <a:gd name="connsiteX104" fmla="*/ 3688232 w 3921012"/>
              <a:gd name="connsiteY104" fmla="*/ 4240334 h 6134236"/>
              <a:gd name="connsiteX105" fmla="*/ 3664022 w 3921012"/>
              <a:gd name="connsiteY105" fmla="*/ 4286889 h 6134236"/>
              <a:gd name="connsiteX106" fmla="*/ 3632364 w 3921012"/>
              <a:gd name="connsiteY106" fmla="*/ 4331584 h 6134236"/>
              <a:gd name="connsiteX107" fmla="*/ 3595116 w 3921012"/>
              <a:gd name="connsiteY107" fmla="*/ 4370691 h 6134236"/>
              <a:gd name="connsiteX108" fmla="*/ 3552287 w 3921012"/>
              <a:gd name="connsiteY108" fmla="*/ 4409797 h 6134236"/>
              <a:gd name="connsiteX109" fmla="*/ 3507592 w 3921012"/>
              <a:gd name="connsiteY109" fmla="*/ 4445181 h 6134236"/>
              <a:gd name="connsiteX110" fmla="*/ 3461036 w 3921012"/>
              <a:gd name="connsiteY110" fmla="*/ 4480563 h 6134236"/>
              <a:gd name="connsiteX111" fmla="*/ 3412620 w 3921012"/>
              <a:gd name="connsiteY111" fmla="*/ 4515946 h 6134236"/>
              <a:gd name="connsiteX112" fmla="*/ 3367925 w 3921012"/>
              <a:gd name="connsiteY112" fmla="*/ 4551328 h 6134236"/>
              <a:gd name="connsiteX113" fmla="*/ 3325092 w 3921012"/>
              <a:gd name="connsiteY113" fmla="*/ 4588572 h 6134236"/>
              <a:gd name="connsiteX114" fmla="*/ 3287848 w 3921012"/>
              <a:gd name="connsiteY114" fmla="*/ 4631404 h 6134236"/>
              <a:gd name="connsiteX115" fmla="*/ 3254327 w 3921012"/>
              <a:gd name="connsiteY115" fmla="*/ 4672374 h 6134236"/>
              <a:gd name="connsiteX116" fmla="*/ 3228254 w 3921012"/>
              <a:gd name="connsiteY116" fmla="*/ 4718929 h 6134236"/>
              <a:gd name="connsiteX117" fmla="*/ 3205908 w 3921012"/>
              <a:gd name="connsiteY117" fmla="*/ 4769210 h 6134236"/>
              <a:gd name="connsiteX118" fmla="*/ 3187286 w 3921012"/>
              <a:gd name="connsiteY118" fmla="*/ 4823217 h 6134236"/>
              <a:gd name="connsiteX119" fmla="*/ 3170526 w 3921012"/>
              <a:gd name="connsiteY119" fmla="*/ 4879084 h 6134236"/>
              <a:gd name="connsiteX120" fmla="*/ 3155627 w 3921012"/>
              <a:gd name="connsiteY120" fmla="*/ 4934951 h 6134236"/>
              <a:gd name="connsiteX121" fmla="*/ 3140729 w 3921012"/>
              <a:gd name="connsiteY121" fmla="*/ 4992681 h 6134236"/>
              <a:gd name="connsiteX122" fmla="*/ 3123968 w 3921012"/>
              <a:gd name="connsiteY122" fmla="*/ 5046686 h 6134236"/>
              <a:gd name="connsiteX123" fmla="*/ 3105346 w 3921012"/>
              <a:gd name="connsiteY123" fmla="*/ 5100690 h 6134236"/>
              <a:gd name="connsiteX124" fmla="*/ 3083001 w 3921012"/>
              <a:gd name="connsiteY124" fmla="*/ 5150971 h 6134236"/>
              <a:gd name="connsiteX125" fmla="*/ 3055066 w 3921012"/>
              <a:gd name="connsiteY125" fmla="*/ 5195666 h 6134236"/>
              <a:gd name="connsiteX126" fmla="*/ 3021547 w 3921012"/>
              <a:gd name="connsiteY126" fmla="*/ 5236634 h 6134236"/>
              <a:gd name="connsiteX127" fmla="*/ 2980577 w 3921012"/>
              <a:gd name="connsiteY127" fmla="*/ 5270154 h 6134236"/>
              <a:gd name="connsiteX128" fmla="*/ 2935882 w 3921012"/>
              <a:gd name="connsiteY128" fmla="*/ 5298087 h 6134236"/>
              <a:gd name="connsiteX129" fmla="*/ 2885600 w 3921012"/>
              <a:gd name="connsiteY129" fmla="*/ 5320436 h 6134236"/>
              <a:gd name="connsiteX130" fmla="*/ 2831596 w 3921012"/>
              <a:gd name="connsiteY130" fmla="*/ 5339058 h 6134236"/>
              <a:gd name="connsiteX131" fmla="*/ 2777592 w 3921012"/>
              <a:gd name="connsiteY131" fmla="*/ 5355818 h 6134236"/>
              <a:gd name="connsiteX132" fmla="*/ 2719861 w 3921012"/>
              <a:gd name="connsiteY132" fmla="*/ 5370717 h 6134236"/>
              <a:gd name="connsiteX133" fmla="*/ 2663993 w 3921012"/>
              <a:gd name="connsiteY133" fmla="*/ 5385615 h 6134236"/>
              <a:gd name="connsiteX134" fmla="*/ 2608126 w 3921012"/>
              <a:gd name="connsiteY134" fmla="*/ 5402376 h 6134236"/>
              <a:gd name="connsiteX135" fmla="*/ 2554122 w 3921012"/>
              <a:gd name="connsiteY135" fmla="*/ 5420997 h 6134236"/>
              <a:gd name="connsiteX136" fmla="*/ 2503841 w 3921012"/>
              <a:gd name="connsiteY136" fmla="*/ 5443345 h 6134236"/>
              <a:gd name="connsiteX137" fmla="*/ 2457286 w 3921012"/>
              <a:gd name="connsiteY137" fmla="*/ 5469415 h 6134236"/>
              <a:gd name="connsiteX138" fmla="*/ 2416316 w 3921012"/>
              <a:gd name="connsiteY138" fmla="*/ 5502935 h 6134236"/>
              <a:gd name="connsiteX139" fmla="*/ 2373484 w 3921012"/>
              <a:gd name="connsiteY139" fmla="*/ 5540181 h 6134236"/>
              <a:gd name="connsiteX140" fmla="*/ 2336238 w 3921012"/>
              <a:gd name="connsiteY140" fmla="*/ 5583013 h 6134236"/>
              <a:gd name="connsiteX141" fmla="*/ 2300856 w 3921012"/>
              <a:gd name="connsiteY141" fmla="*/ 5627707 h 6134236"/>
              <a:gd name="connsiteX142" fmla="*/ 2265473 w 3921012"/>
              <a:gd name="connsiteY142" fmla="*/ 5674261 h 6134236"/>
              <a:gd name="connsiteX143" fmla="*/ 2230090 w 3921012"/>
              <a:gd name="connsiteY143" fmla="*/ 5720818 h 6134236"/>
              <a:gd name="connsiteX144" fmla="*/ 2194708 w 3921012"/>
              <a:gd name="connsiteY144" fmla="*/ 5765512 h 6134236"/>
              <a:gd name="connsiteX145" fmla="*/ 2155600 w 3921012"/>
              <a:gd name="connsiteY145" fmla="*/ 5808344 h 6134236"/>
              <a:gd name="connsiteX146" fmla="*/ 2116492 w 3921012"/>
              <a:gd name="connsiteY146" fmla="*/ 5845588 h 6134236"/>
              <a:gd name="connsiteX147" fmla="*/ 2071800 w 3921012"/>
              <a:gd name="connsiteY147" fmla="*/ 5877246 h 6134236"/>
              <a:gd name="connsiteX148" fmla="*/ 2025244 w 3921012"/>
              <a:gd name="connsiteY148" fmla="*/ 5901456 h 6134236"/>
              <a:gd name="connsiteX149" fmla="*/ 1969375 w 3921012"/>
              <a:gd name="connsiteY149" fmla="*/ 5918217 h 6134236"/>
              <a:gd name="connsiteX150" fmla="*/ 1911645 w 3921012"/>
              <a:gd name="connsiteY150" fmla="*/ 5925666 h 6134236"/>
              <a:gd name="connsiteX151" fmla="*/ 1852054 w 3921012"/>
              <a:gd name="connsiteY151" fmla="*/ 5927528 h 6134236"/>
              <a:gd name="connsiteX152" fmla="*/ 1788737 w 3921012"/>
              <a:gd name="connsiteY152" fmla="*/ 5921940 h 6134236"/>
              <a:gd name="connsiteX153" fmla="*/ 1725421 w 3921012"/>
              <a:gd name="connsiteY153" fmla="*/ 5914492 h 6134236"/>
              <a:gd name="connsiteX154" fmla="*/ 1662104 w 3921012"/>
              <a:gd name="connsiteY154" fmla="*/ 5905180 h 6134236"/>
              <a:gd name="connsiteX155" fmla="*/ 1598788 w 3921012"/>
              <a:gd name="connsiteY155" fmla="*/ 5897733 h 6134236"/>
              <a:gd name="connsiteX156" fmla="*/ 1535470 w 3921012"/>
              <a:gd name="connsiteY156" fmla="*/ 5894007 h 6134236"/>
              <a:gd name="connsiteX157" fmla="*/ 1474016 w 3921012"/>
              <a:gd name="connsiteY157" fmla="*/ 5894007 h 6134236"/>
              <a:gd name="connsiteX158" fmla="*/ 1416288 w 3921012"/>
              <a:gd name="connsiteY158" fmla="*/ 5901456 h 6134236"/>
              <a:gd name="connsiteX159" fmla="*/ 1356696 w 3921012"/>
              <a:gd name="connsiteY159" fmla="*/ 5916355 h 6134236"/>
              <a:gd name="connsiteX160" fmla="*/ 1302690 w 3921012"/>
              <a:gd name="connsiteY160" fmla="*/ 5938700 h 6134236"/>
              <a:gd name="connsiteX161" fmla="*/ 1246824 w 3921012"/>
              <a:gd name="connsiteY161" fmla="*/ 5968497 h 6134236"/>
              <a:gd name="connsiteX162" fmla="*/ 1190957 w 3921012"/>
              <a:gd name="connsiteY162" fmla="*/ 5998294 h 6134236"/>
              <a:gd name="connsiteX163" fmla="*/ 1135088 w 3921012"/>
              <a:gd name="connsiteY163" fmla="*/ 6031813 h 6134236"/>
              <a:gd name="connsiteX164" fmla="*/ 1081082 w 3921012"/>
              <a:gd name="connsiteY164" fmla="*/ 6063472 h 6134236"/>
              <a:gd name="connsiteX165" fmla="*/ 1023354 w 3921012"/>
              <a:gd name="connsiteY165" fmla="*/ 6091405 h 6134236"/>
              <a:gd name="connsiteX166" fmla="*/ 967486 w 3921012"/>
              <a:gd name="connsiteY166" fmla="*/ 6113753 h 6134236"/>
              <a:gd name="connsiteX167" fmla="*/ 909755 w 3921012"/>
              <a:gd name="connsiteY167" fmla="*/ 6128651 h 6134236"/>
              <a:gd name="connsiteX168" fmla="*/ 850165 w 3921012"/>
              <a:gd name="connsiteY168" fmla="*/ 6134236 h 6134236"/>
              <a:gd name="connsiteX169" fmla="*/ 790573 w 3921012"/>
              <a:gd name="connsiteY169" fmla="*/ 6128651 h 6134236"/>
              <a:gd name="connsiteX170" fmla="*/ 732843 w 3921012"/>
              <a:gd name="connsiteY170" fmla="*/ 6113753 h 6134236"/>
              <a:gd name="connsiteX171" fmla="*/ 676977 w 3921012"/>
              <a:gd name="connsiteY171" fmla="*/ 6091405 h 6134236"/>
              <a:gd name="connsiteX172" fmla="*/ 619247 w 3921012"/>
              <a:gd name="connsiteY172" fmla="*/ 6063472 h 6134236"/>
              <a:gd name="connsiteX173" fmla="*/ 565240 w 3921012"/>
              <a:gd name="connsiteY173" fmla="*/ 6031813 h 6134236"/>
              <a:gd name="connsiteX174" fmla="*/ 509373 w 3921012"/>
              <a:gd name="connsiteY174" fmla="*/ 5998294 h 6134236"/>
              <a:gd name="connsiteX175" fmla="*/ 453505 w 3921012"/>
              <a:gd name="connsiteY175" fmla="*/ 5968497 h 6134236"/>
              <a:gd name="connsiteX176" fmla="*/ 397639 w 3921012"/>
              <a:gd name="connsiteY176" fmla="*/ 5938700 h 6134236"/>
              <a:gd name="connsiteX177" fmla="*/ 341772 w 3921012"/>
              <a:gd name="connsiteY177" fmla="*/ 5916355 h 6134236"/>
              <a:gd name="connsiteX178" fmla="*/ 284042 w 3921012"/>
              <a:gd name="connsiteY178" fmla="*/ 5901456 h 6134236"/>
              <a:gd name="connsiteX179" fmla="*/ 226312 w 3921012"/>
              <a:gd name="connsiteY179" fmla="*/ 5894007 h 6134236"/>
              <a:gd name="connsiteX180" fmla="*/ 164856 w 3921012"/>
              <a:gd name="connsiteY180" fmla="*/ 5894007 h 6134236"/>
              <a:gd name="connsiteX181" fmla="*/ 101540 w 3921012"/>
              <a:gd name="connsiteY181" fmla="*/ 5897733 h 6134236"/>
              <a:gd name="connsiteX182" fmla="*/ 38225 w 3921012"/>
              <a:gd name="connsiteY182" fmla="*/ 5905180 h 6134236"/>
              <a:gd name="connsiteX183" fmla="*/ 0 w 3921012"/>
              <a:gd name="connsiteY183" fmla="*/ 5910802 h 6134236"/>
              <a:gd name="connsiteX184" fmla="*/ 0 w 3921012"/>
              <a:gd name="connsiteY184" fmla="*/ 223436 h 6134236"/>
              <a:gd name="connsiteX185" fmla="*/ 38225 w 3921012"/>
              <a:gd name="connsiteY185" fmla="*/ 229057 h 6134236"/>
              <a:gd name="connsiteX186" fmla="*/ 101540 w 3921012"/>
              <a:gd name="connsiteY186" fmla="*/ 236507 h 6134236"/>
              <a:gd name="connsiteX187" fmla="*/ 164856 w 3921012"/>
              <a:gd name="connsiteY187" fmla="*/ 240230 h 6134236"/>
              <a:gd name="connsiteX188" fmla="*/ 226312 w 3921012"/>
              <a:gd name="connsiteY188" fmla="*/ 240230 h 6134236"/>
              <a:gd name="connsiteX189" fmla="*/ 284042 w 3921012"/>
              <a:gd name="connsiteY189" fmla="*/ 232780 h 6134236"/>
              <a:gd name="connsiteX190" fmla="*/ 341772 w 3921012"/>
              <a:gd name="connsiteY190" fmla="*/ 217882 h 6134236"/>
              <a:gd name="connsiteX191" fmla="*/ 397639 w 3921012"/>
              <a:gd name="connsiteY191" fmla="*/ 195536 h 6134236"/>
              <a:gd name="connsiteX192" fmla="*/ 453505 w 3921012"/>
              <a:gd name="connsiteY192" fmla="*/ 165739 h 6134236"/>
              <a:gd name="connsiteX193" fmla="*/ 509373 w 3921012"/>
              <a:gd name="connsiteY193" fmla="*/ 135944 h 6134236"/>
              <a:gd name="connsiteX194" fmla="*/ 565240 w 3921012"/>
              <a:gd name="connsiteY194" fmla="*/ 102423 h 6134236"/>
              <a:gd name="connsiteX195" fmla="*/ 619247 w 3921012"/>
              <a:gd name="connsiteY195" fmla="*/ 70765 h 6134236"/>
              <a:gd name="connsiteX196" fmla="*/ 676977 w 3921012"/>
              <a:gd name="connsiteY196" fmla="*/ 42831 h 6134236"/>
              <a:gd name="connsiteX197" fmla="*/ 732843 w 3921012"/>
              <a:gd name="connsiteY197" fmla="*/ 20484 h 6134236"/>
              <a:gd name="connsiteX198" fmla="*/ 790573 w 3921012"/>
              <a:gd name="connsiteY198" fmla="*/ 5585 h 6134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</a:cxnLst>
            <a:rect l="l" t="t" r="r" b="b"/>
            <a:pathLst>
              <a:path w="3921012" h="6134236">
                <a:moveTo>
                  <a:pt x="850165" y="0"/>
                </a:moveTo>
                <a:lnTo>
                  <a:pt x="909755" y="5585"/>
                </a:lnTo>
                <a:lnTo>
                  <a:pt x="967486" y="20484"/>
                </a:lnTo>
                <a:lnTo>
                  <a:pt x="1023354" y="42831"/>
                </a:lnTo>
                <a:lnTo>
                  <a:pt x="1081082" y="70765"/>
                </a:lnTo>
                <a:lnTo>
                  <a:pt x="1135088" y="102423"/>
                </a:lnTo>
                <a:lnTo>
                  <a:pt x="1190957" y="135944"/>
                </a:lnTo>
                <a:lnTo>
                  <a:pt x="1246824" y="165739"/>
                </a:lnTo>
                <a:lnTo>
                  <a:pt x="1302690" y="195536"/>
                </a:lnTo>
                <a:lnTo>
                  <a:pt x="1356696" y="217882"/>
                </a:lnTo>
                <a:lnTo>
                  <a:pt x="1416288" y="232780"/>
                </a:lnTo>
                <a:lnTo>
                  <a:pt x="1474016" y="240230"/>
                </a:lnTo>
                <a:lnTo>
                  <a:pt x="1535470" y="240230"/>
                </a:lnTo>
                <a:lnTo>
                  <a:pt x="1598788" y="236507"/>
                </a:lnTo>
                <a:lnTo>
                  <a:pt x="1662104" y="229057"/>
                </a:lnTo>
                <a:lnTo>
                  <a:pt x="1725421" y="219746"/>
                </a:lnTo>
                <a:lnTo>
                  <a:pt x="1788737" y="212297"/>
                </a:lnTo>
                <a:lnTo>
                  <a:pt x="1852054" y="206709"/>
                </a:lnTo>
                <a:lnTo>
                  <a:pt x="1911645" y="208571"/>
                </a:lnTo>
                <a:lnTo>
                  <a:pt x="1969375" y="216020"/>
                </a:lnTo>
                <a:lnTo>
                  <a:pt x="2025244" y="232780"/>
                </a:lnTo>
                <a:lnTo>
                  <a:pt x="2071800" y="256990"/>
                </a:lnTo>
                <a:lnTo>
                  <a:pt x="2116492" y="288649"/>
                </a:lnTo>
                <a:lnTo>
                  <a:pt x="2155600" y="325893"/>
                </a:lnTo>
                <a:lnTo>
                  <a:pt x="2194708" y="368724"/>
                </a:lnTo>
                <a:lnTo>
                  <a:pt x="2230090" y="413418"/>
                </a:lnTo>
                <a:lnTo>
                  <a:pt x="2265473" y="459975"/>
                </a:lnTo>
                <a:lnTo>
                  <a:pt x="2300856" y="506531"/>
                </a:lnTo>
                <a:lnTo>
                  <a:pt x="2336238" y="551224"/>
                </a:lnTo>
                <a:lnTo>
                  <a:pt x="2373484" y="594055"/>
                </a:lnTo>
                <a:lnTo>
                  <a:pt x="2416316" y="631302"/>
                </a:lnTo>
                <a:lnTo>
                  <a:pt x="2457286" y="664823"/>
                </a:lnTo>
                <a:lnTo>
                  <a:pt x="2503841" y="690892"/>
                </a:lnTo>
                <a:lnTo>
                  <a:pt x="2554122" y="713239"/>
                </a:lnTo>
                <a:lnTo>
                  <a:pt x="2608126" y="731862"/>
                </a:lnTo>
                <a:lnTo>
                  <a:pt x="2663993" y="748622"/>
                </a:lnTo>
                <a:lnTo>
                  <a:pt x="2719861" y="763521"/>
                </a:lnTo>
                <a:lnTo>
                  <a:pt x="2777592" y="778419"/>
                </a:lnTo>
                <a:lnTo>
                  <a:pt x="2831596" y="795179"/>
                </a:lnTo>
                <a:lnTo>
                  <a:pt x="2885600" y="813801"/>
                </a:lnTo>
                <a:lnTo>
                  <a:pt x="2935882" y="836149"/>
                </a:lnTo>
                <a:lnTo>
                  <a:pt x="2980577" y="864082"/>
                </a:lnTo>
                <a:lnTo>
                  <a:pt x="3021547" y="897603"/>
                </a:lnTo>
                <a:lnTo>
                  <a:pt x="3055066" y="938572"/>
                </a:lnTo>
                <a:lnTo>
                  <a:pt x="3083001" y="983266"/>
                </a:lnTo>
                <a:lnTo>
                  <a:pt x="3105346" y="1033545"/>
                </a:lnTo>
                <a:lnTo>
                  <a:pt x="3123968" y="1087552"/>
                </a:lnTo>
                <a:lnTo>
                  <a:pt x="3140729" y="1141556"/>
                </a:lnTo>
                <a:lnTo>
                  <a:pt x="3155627" y="1199286"/>
                </a:lnTo>
                <a:lnTo>
                  <a:pt x="3170526" y="1255152"/>
                </a:lnTo>
                <a:lnTo>
                  <a:pt x="3187286" y="1311021"/>
                </a:lnTo>
                <a:lnTo>
                  <a:pt x="3205908" y="1365026"/>
                </a:lnTo>
                <a:lnTo>
                  <a:pt x="3228254" y="1415308"/>
                </a:lnTo>
                <a:lnTo>
                  <a:pt x="3254327" y="1461863"/>
                </a:lnTo>
                <a:lnTo>
                  <a:pt x="3287848" y="1502833"/>
                </a:lnTo>
                <a:lnTo>
                  <a:pt x="3325092" y="1545665"/>
                </a:lnTo>
                <a:lnTo>
                  <a:pt x="3367925" y="1582909"/>
                </a:lnTo>
                <a:lnTo>
                  <a:pt x="3412620" y="1618291"/>
                </a:lnTo>
                <a:lnTo>
                  <a:pt x="3461036" y="1653673"/>
                </a:lnTo>
                <a:lnTo>
                  <a:pt x="3507592" y="1689056"/>
                </a:lnTo>
                <a:lnTo>
                  <a:pt x="3552287" y="1724441"/>
                </a:lnTo>
                <a:lnTo>
                  <a:pt x="3595116" y="1763547"/>
                </a:lnTo>
                <a:lnTo>
                  <a:pt x="3632364" y="1802654"/>
                </a:lnTo>
                <a:lnTo>
                  <a:pt x="3664022" y="1847348"/>
                </a:lnTo>
                <a:lnTo>
                  <a:pt x="3688232" y="1893903"/>
                </a:lnTo>
                <a:lnTo>
                  <a:pt x="3704992" y="1949772"/>
                </a:lnTo>
                <a:lnTo>
                  <a:pt x="3712440" y="2007501"/>
                </a:lnTo>
                <a:lnTo>
                  <a:pt x="3714303" y="2067093"/>
                </a:lnTo>
                <a:lnTo>
                  <a:pt x="3708715" y="2130409"/>
                </a:lnTo>
                <a:lnTo>
                  <a:pt x="3701266" y="2193724"/>
                </a:lnTo>
                <a:lnTo>
                  <a:pt x="3691956" y="2257042"/>
                </a:lnTo>
                <a:lnTo>
                  <a:pt x="3684507" y="2320357"/>
                </a:lnTo>
                <a:lnTo>
                  <a:pt x="3680783" y="2383675"/>
                </a:lnTo>
                <a:lnTo>
                  <a:pt x="3680783" y="2445129"/>
                </a:lnTo>
                <a:lnTo>
                  <a:pt x="3688232" y="2502857"/>
                </a:lnTo>
                <a:lnTo>
                  <a:pt x="3703128" y="2560587"/>
                </a:lnTo>
                <a:lnTo>
                  <a:pt x="3725476" y="2614594"/>
                </a:lnTo>
                <a:lnTo>
                  <a:pt x="3755273" y="2670460"/>
                </a:lnTo>
                <a:lnTo>
                  <a:pt x="3785067" y="2726328"/>
                </a:lnTo>
                <a:lnTo>
                  <a:pt x="3818589" y="2782194"/>
                </a:lnTo>
                <a:lnTo>
                  <a:pt x="3850246" y="2836201"/>
                </a:lnTo>
                <a:lnTo>
                  <a:pt x="3878181" y="2893929"/>
                </a:lnTo>
                <a:lnTo>
                  <a:pt x="3900526" y="2949798"/>
                </a:lnTo>
                <a:lnTo>
                  <a:pt x="3915425" y="3007527"/>
                </a:lnTo>
                <a:lnTo>
                  <a:pt x="3921012" y="3067117"/>
                </a:lnTo>
                <a:lnTo>
                  <a:pt x="3915425" y="3126709"/>
                </a:lnTo>
                <a:lnTo>
                  <a:pt x="3900526" y="3184440"/>
                </a:lnTo>
                <a:lnTo>
                  <a:pt x="3878181" y="3240308"/>
                </a:lnTo>
                <a:lnTo>
                  <a:pt x="3850246" y="3298035"/>
                </a:lnTo>
                <a:lnTo>
                  <a:pt x="3818589" y="3352042"/>
                </a:lnTo>
                <a:lnTo>
                  <a:pt x="3785067" y="3407911"/>
                </a:lnTo>
                <a:lnTo>
                  <a:pt x="3755273" y="3463776"/>
                </a:lnTo>
                <a:lnTo>
                  <a:pt x="3725476" y="3519643"/>
                </a:lnTo>
                <a:lnTo>
                  <a:pt x="3703128" y="3573650"/>
                </a:lnTo>
                <a:lnTo>
                  <a:pt x="3688232" y="3631380"/>
                </a:lnTo>
                <a:lnTo>
                  <a:pt x="3680783" y="3689107"/>
                </a:lnTo>
                <a:lnTo>
                  <a:pt x="3680783" y="3750563"/>
                </a:lnTo>
                <a:lnTo>
                  <a:pt x="3684507" y="3813879"/>
                </a:lnTo>
                <a:lnTo>
                  <a:pt x="3691956" y="3877194"/>
                </a:lnTo>
                <a:lnTo>
                  <a:pt x="3701266" y="3940512"/>
                </a:lnTo>
                <a:lnTo>
                  <a:pt x="3708715" y="4003828"/>
                </a:lnTo>
                <a:lnTo>
                  <a:pt x="3714303" y="4067143"/>
                </a:lnTo>
                <a:lnTo>
                  <a:pt x="3712440" y="4126737"/>
                </a:lnTo>
                <a:lnTo>
                  <a:pt x="3704992" y="4184467"/>
                </a:lnTo>
                <a:lnTo>
                  <a:pt x="3688232" y="4240334"/>
                </a:lnTo>
                <a:lnTo>
                  <a:pt x="3664022" y="4286889"/>
                </a:lnTo>
                <a:lnTo>
                  <a:pt x="3632364" y="4331584"/>
                </a:lnTo>
                <a:lnTo>
                  <a:pt x="3595116" y="4370691"/>
                </a:lnTo>
                <a:lnTo>
                  <a:pt x="3552287" y="4409797"/>
                </a:lnTo>
                <a:lnTo>
                  <a:pt x="3507592" y="4445181"/>
                </a:lnTo>
                <a:lnTo>
                  <a:pt x="3461036" y="4480563"/>
                </a:lnTo>
                <a:lnTo>
                  <a:pt x="3412620" y="4515946"/>
                </a:lnTo>
                <a:lnTo>
                  <a:pt x="3367925" y="4551328"/>
                </a:lnTo>
                <a:lnTo>
                  <a:pt x="3325092" y="4588572"/>
                </a:lnTo>
                <a:lnTo>
                  <a:pt x="3287848" y="4631404"/>
                </a:lnTo>
                <a:lnTo>
                  <a:pt x="3254327" y="4672374"/>
                </a:lnTo>
                <a:lnTo>
                  <a:pt x="3228254" y="4718929"/>
                </a:lnTo>
                <a:lnTo>
                  <a:pt x="3205908" y="4769210"/>
                </a:lnTo>
                <a:lnTo>
                  <a:pt x="3187286" y="4823217"/>
                </a:lnTo>
                <a:lnTo>
                  <a:pt x="3170526" y="4879084"/>
                </a:lnTo>
                <a:lnTo>
                  <a:pt x="3155627" y="4934951"/>
                </a:lnTo>
                <a:lnTo>
                  <a:pt x="3140729" y="4992681"/>
                </a:lnTo>
                <a:lnTo>
                  <a:pt x="3123968" y="5046686"/>
                </a:lnTo>
                <a:lnTo>
                  <a:pt x="3105346" y="5100690"/>
                </a:lnTo>
                <a:lnTo>
                  <a:pt x="3083001" y="5150971"/>
                </a:lnTo>
                <a:lnTo>
                  <a:pt x="3055066" y="5195666"/>
                </a:lnTo>
                <a:lnTo>
                  <a:pt x="3021547" y="5236634"/>
                </a:lnTo>
                <a:lnTo>
                  <a:pt x="2980577" y="5270154"/>
                </a:lnTo>
                <a:lnTo>
                  <a:pt x="2935882" y="5298087"/>
                </a:lnTo>
                <a:lnTo>
                  <a:pt x="2885600" y="5320436"/>
                </a:lnTo>
                <a:lnTo>
                  <a:pt x="2831596" y="5339058"/>
                </a:lnTo>
                <a:lnTo>
                  <a:pt x="2777592" y="5355818"/>
                </a:lnTo>
                <a:lnTo>
                  <a:pt x="2719861" y="5370717"/>
                </a:lnTo>
                <a:lnTo>
                  <a:pt x="2663993" y="5385615"/>
                </a:lnTo>
                <a:lnTo>
                  <a:pt x="2608126" y="5402376"/>
                </a:lnTo>
                <a:lnTo>
                  <a:pt x="2554122" y="5420997"/>
                </a:lnTo>
                <a:lnTo>
                  <a:pt x="2503841" y="5443345"/>
                </a:lnTo>
                <a:lnTo>
                  <a:pt x="2457286" y="5469415"/>
                </a:lnTo>
                <a:lnTo>
                  <a:pt x="2416316" y="5502935"/>
                </a:lnTo>
                <a:lnTo>
                  <a:pt x="2373484" y="5540181"/>
                </a:lnTo>
                <a:lnTo>
                  <a:pt x="2336238" y="5583013"/>
                </a:lnTo>
                <a:lnTo>
                  <a:pt x="2300856" y="5627707"/>
                </a:lnTo>
                <a:lnTo>
                  <a:pt x="2265473" y="5674261"/>
                </a:lnTo>
                <a:lnTo>
                  <a:pt x="2230090" y="5720818"/>
                </a:lnTo>
                <a:lnTo>
                  <a:pt x="2194708" y="5765512"/>
                </a:lnTo>
                <a:lnTo>
                  <a:pt x="2155600" y="5808344"/>
                </a:lnTo>
                <a:lnTo>
                  <a:pt x="2116492" y="5845588"/>
                </a:lnTo>
                <a:lnTo>
                  <a:pt x="2071800" y="5877246"/>
                </a:lnTo>
                <a:lnTo>
                  <a:pt x="2025244" y="5901456"/>
                </a:lnTo>
                <a:lnTo>
                  <a:pt x="1969375" y="5918217"/>
                </a:lnTo>
                <a:lnTo>
                  <a:pt x="1911645" y="5925666"/>
                </a:lnTo>
                <a:lnTo>
                  <a:pt x="1852054" y="5927528"/>
                </a:lnTo>
                <a:lnTo>
                  <a:pt x="1788737" y="5921940"/>
                </a:lnTo>
                <a:lnTo>
                  <a:pt x="1725421" y="5914492"/>
                </a:lnTo>
                <a:lnTo>
                  <a:pt x="1662104" y="5905180"/>
                </a:lnTo>
                <a:lnTo>
                  <a:pt x="1598788" y="5897733"/>
                </a:lnTo>
                <a:lnTo>
                  <a:pt x="1535470" y="5894007"/>
                </a:lnTo>
                <a:lnTo>
                  <a:pt x="1474016" y="5894007"/>
                </a:lnTo>
                <a:lnTo>
                  <a:pt x="1416288" y="5901456"/>
                </a:lnTo>
                <a:lnTo>
                  <a:pt x="1356696" y="5916355"/>
                </a:lnTo>
                <a:lnTo>
                  <a:pt x="1302690" y="5938700"/>
                </a:lnTo>
                <a:lnTo>
                  <a:pt x="1246824" y="5968497"/>
                </a:lnTo>
                <a:lnTo>
                  <a:pt x="1190957" y="5998294"/>
                </a:lnTo>
                <a:lnTo>
                  <a:pt x="1135088" y="6031813"/>
                </a:lnTo>
                <a:lnTo>
                  <a:pt x="1081082" y="6063472"/>
                </a:lnTo>
                <a:lnTo>
                  <a:pt x="1023354" y="6091405"/>
                </a:lnTo>
                <a:lnTo>
                  <a:pt x="967486" y="6113753"/>
                </a:lnTo>
                <a:lnTo>
                  <a:pt x="909755" y="6128651"/>
                </a:lnTo>
                <a:lnTo>
                  <a:pt x="850165" y="6134236"/>
                </a:lnTo>
                <a:lnTo>
                  <a:pt x="790573" y="6128651"/>
                </a:lnTo>
                <a:lnTo>
                  <a:pt x="732843" y="6113753"/>
                </a:lnTo>
                <a:lnTo>
                  <a:pt x="676977" y="6091405"/>
                </a:lnTo>
                <a:lnTo>
                  <a:pt x="619247" y="6063472"/>
                </a:lnTo>
                <a:lnTo>
                  <a:pt x="565240" y="6031813"/>
                </a:lnTo>
                <a:lnTo>
                  <a:pt x="509373" y="5998294"/>
                </a:lnTo>
                <a:lnTo>
                  <a:pt x="453505" y="5968497"/>
                </a:lnTo>
                <a:lnTo>
                  <a:pt x="397639" y="5938700"/>
                </a:lnTo>
                <a:lnTo>
                  <a:pt x="341772" y="5916355"/>
                </a:lnTo>
                <a:lnTo>
                  <a:pt x="284042" y="5901456"/>
                </a:lnTo>
                <a:lnTo>
                  <a:pt x="226312" y="5894007"/>
                </a:lnTo>
                <a:lnTo>
                  <a:pt x="164856" y="5894007"/>
                </a:lnTo>
                <a:lnTo>
                  <a:pt x="101540" y="5897733"/>
                </a:lnTo>
                <a:lnTo>
                  <a:pt x="38225" y="5905180"/>
                </a:lnTo>
                <a:lnTo>
                  <a:pt x="0" y="5910802"/>
                </a:lnTo>
                <a:lnTo>
                  <a:pt x="0" y="223436"/>
                </a:lnTo>
                <a:lnTo>
                  <a:pt x="38225" y="229057"/>
                </a:lnTo>
                <a:lnTo>
                  <a:pt x="101540" y="236507"/>
                </a:lnTo>
                <a:lnTo>
                  <a:pt x="164856" y="240230"/>
                </a:lnTo>
                <a:lnTo>
                  <a:pt x="226312" y="240230"/>
                </a:lnTo>
                <a:lnTo>
                  <a:pt x="284042" y="232780"/>
                </a:lnTo>
                <a:lnTo>
                  <a:pt x="341772" y="217882"/>
                </a:lnTo>
                <a:lnTo>
                  <a:pt x="397639" y="195536"/>
                </a:lnTo>
                <a:lnTo>
                  <a:pt x="453505" y="165739"/>
                </a:lnTo>
                <a:lnTo>
                  <a:pt x="509373" y="135944"/>
                </a:lnTo>
                <a:lnTo>
                  <a:pt x="565240" y="102423"/>
                </a:lnTo>
                <a:lnTo>
                  <a:pt x="619247" y="70765"/>
                </a:lnTo>
                <a:lnTo>
                  <a:pt x="676977" y="42831"/>
                </a:lnTo>
                <a:lnTo>
                  <a:pt x="732843" y="20484"/>
                </a:lnTo>
                <a:lnTo>
                  <a:pt x="790573" y="5585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Content Placeholder 7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DCE6572C-D5B1-49F4-9D74-9A16F665576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5316" b="24783"/>
          <a:stretch/>
        </p:blipFill>
        <p:spPr>
          <a:xfrm>
            <a:off x="1" y="370114"/>
            <a:ext cx="3823007" cy="5938536"/>
          </a:xfrm>
          <a:custGeom>
            <a:avLst/>
            <a:gdLst/>
            <a:ahLst/>
            <a:cxnLst/>
            <a:rect l="l" t="t" r="r" b="b"/>
            <a:pathLst>
              <a:path w="3823007" h="5938536">
                <a:moveTo>
                  <a:pt x="850164" y="0"/>
                </a:moveTo>
                <a:lnTo>
                  <a:pt x="907852" y="5407"/>
                </a:lnTo>
                <a:lnTo>
                  <a:pt x="963740" y="19831"/>
                </a:lnTo>
                <a:lnTo>
                  <a:pt x="1017825" y="41465"/>
                </a:lnTo>
                <a:lnTo>
                  <a:pt x="1073711" y="68507"/>
                </a:lnTo>
                <a:lnTo>
                  <a:pt x="1125995" y="99156"/>
                </a:lnTo>
                <a:lnTo>
                  <a:pt x="1180080" y="131607"/>
                </a:lnTo>
                <a:lnTo>
                  <a:pt x="1234163" y="160452"/>
                </a:lnTo>
                <a:lnTo>
                  <a:pt x="1288247" y="189298"/>
                </a:lnTo>
                <a:lnTo>
                  <a:pt x="1340530" y="210931"/>
                </a:lnTo>
                <a:lnTo>
                  <a:pt x="1398220" y="225354"/>
                </a:lnTo>
                <a:lnTo>
                  <a:pt x="1454106" y="232566"/>
                </a:lnTo>
                <a:lnTo>
                  <a:pt x="1513598" y="232566"/>
                </a:lnTo>
                <a:lnTo>
                  <a:pt x="1574895" y="228961"/>
                </a:lnTo>
                <a:lnTo>
                  <a:pt x="1636190" y="221749"/>
                </a:lnTo>
                <a:lnTo>
                  <a:pt x="1697487" y="212735"/>
                </a:lnTo>
                <a:lnTo>
                  <a:pt x="1758782" y="205524"/>
                </a:lnTo>
                <a:lnTo>
                  <a:pt x="1820079" y="200114"/>
                </a:lnTo>
                <a:lnTo>
                  <a:pt x="1877767" y="201917"/>
                </a:lnTo>
                <a:lnTo>
                  <a:pt x="1933655" y="209128"/>
                </a:lnTo>
                <a:lnTo>
                  <a:pt x="1987740" y="225354"/>
                </a:lnTo>
                <a:lnTo>
                  <a:pt x="2032812" y="248791"/>
                </a:lnTo>
                <a:lnTo>
                  <a:pt x="2076077" y="279440"/>
                </a:lnTo>
                <a:lnTo>
                  <a:pt x="2113937" y="315496"/>
                </a:lnTo>
                <a:lnTo>
                  <a:pt x="2151797" y="356961"/>
                </a:lnTo>
                <a:lnTo>
                  <a:pt x="2186050" y="400229"/>
                </a:lnTo>
                <a:lnTo>
                  <a:pt x="2220303" y="445301"/>
                </a:lnTo>
                <a:lnTo>
                  <a:pt x="2254556" y="490371"/>
                </a:lnTo>
                <a:lnTo>
                  <a:pt x="2288810" y="533638"/>
                </a:lnTo>
                <a:lnTo>
                  <a:pt x="2324867" y="575103"/>
                </a:lnTo>
                <a:lnTo>
                  <a:pt x="2366332" y="611161"/>
                </a:lnTo>
                <a:lnTo>
                  <a:pt x="2405994" y="643613"/>
                </a:lnTo>
                <a:lnTo>
                  <a:pt x="2451064" y="668850"/>
                </a:lnTo>
                <a:lnTo>
                  <a:pt x="2499740" y="690485"/>
                </a:lnTo>
                <a:lnTo>
                  <a:pt x="2552021" y="708513"/>
                </a:lnTo>
                <a:lnTo>
                  <a:pt x="2606105" y="724739"/>
                </a:lnTo>
                <a:lnTo>
                  <a:pt x="2660190" y="739162"/>
                </a:lnTo>
                <a:lnTo>
                  <a:pt x="2716078" y="753585"/>
                </a:lnTo>
                <a:lnTo>
                  <a:pt x="2768359" y="769810"/>
                </a:lnTo>
                <a:lnTo>
                  <a:pt x="2820640" y="787838"/>
                </a:lnTo>
                <a:lnTo>
                  <a:pt x="2869316" y="809473"/>
                </a:lnTo>
                <a:lnTo>
                  <a:pt x="2912585" y="836515"/>
                </a:lnTo>
                <a:lnTo>
                  <a:pt x="2952248" y="868966"/>
                </a:lnTo>
                <a:lnTo>
                  <a:pt x="2984696" y="908629"/>
                </a:lnTo>
                <a:lnTo>
                  <a:pt x="3011740" y="951897"/>
                </a:lnTo>
                <a:lnTo>
                  <a:pt x="3033373" y="1000572"/>
                </a:lnTo>
                <a:lnTo>
                  <a:pt x="3051401" y="1052855"/>
                </a:lnTo>
                <a:lnTo>
                  <a:pt x="3067626" y="1105137"/>
                </a:lnTo>
                <a:lnTo>
                  <a:pt x="3082049" y="1161025"/>
                </a:lnTo>
                <a:lnTo>
                  <a:pt x="3096472" y="1215109"/>
                </a:lnTo>
                <a:lnTo>
                  <a:pt x="3112697" y="1269195"/>
                </a:lnTo>
                <a:lnTo>
                  <a:pt x="3130725" y="1321479"/>
                </a:lnTo>
                <a:lnTo>
                  <a:pt x="3152358" y="1370155"/>
                </a:lnTo>
                <a:lnTo>
                  <a:pt x="3177599" y="1415225"/>
                </a:lnTo>
                <a:lnTo>
                  <a:pt x="3210050" y="1454888"/>
                </a:lnTo>
                <a:lnTo>
                  <a:pt x="3246106" y="1496353"/>
                </a:lnTo>
                <a:lnTo>
                  <a:pt x="3287570" y="1532409"/>
                </a:lnTo>
                <a:lnTo>
                  <a:pt x="3330839" y="1566663"/>
                </a:lnTo>
                <a:lnTo>
                  <a:pt x="3377711" y="1600916"/>
                </a:lnTo>
                <a:lnTo>
                  <a:pt x="3422781" y="1635170"/>
                </a:lnTo>
                <a:lnTo>
                  <a:pt x="3466050" y="1669426"/>
                </a:lnTo>
                <a:lnTo>
                  <a:pt x="3507513" y="1707284"/>
                </a:lnTo>
                <a:lnTo>
                  <a:pt x="3543570" y="1745144"/>
                </a:lnTo>
                <a:lnTo>
                  <a:pt x="3574219" y="1788412"/>
                </a:lnTo>
                <a:lnTo>
                  <a:pt x="3597656" y="1833482"/>
                </a:lnTo>
                <a:lnTo>
                  <a:pt x="3613881" y="1887568"/>
                </a:lnTo>
                <a:lnTo>
                  <a:pt x="3621091" y="1943456"/>
                </a:lnTo>
                <a:lnTo>
                  <a:pt x="3622895" y="2001147"/>
                </a:lnTo>
                <a:lnTo>
                  <a:pt x="3617486" y="2062443"/>
                </a:lnTo>
                <a:lnTo>
                  <a:pt x="3610274" y="2123738"/>
                </a:lnTo>
                <a:lnTo>
                  <a:pt x="3601260" y="2185036"/>
                </a:lnTo>
                <a:lnTo>
                  <a:pt x="3594049" y="2246331"/>
                </a:lnTo>
                <a:lnTo>
                  <a:pt x="3590444" y="2307629"/>
                </a:lnTo>
                <a:lnTo>
                  <a:pt x="3590444" y="2367122"/>
                </a:lnTo>
                <a:lnTo>
                  <a:pt x="3597656" y="2423008"/>
                </a:lnTo>
                <a:lnTo>
                  <a:pt x="3612077" y="2478897"/>
                </a:lnTo>
                <a:lnTo>
                  <a:pt x="3633711" y="2531180"/>
                </a:lnTo>
                <a:lnTo>
                  <a:pt x="3662557" y="2585264"/>
                </a:lnTo>
                <a:lnTo>
                  <a:pt x="3691401" y="2639350"/>
                </a:lnTo>
                <a:lnTo>
                  <a:pt x="3723852" y="2693434"/>
                </a:lnTo>
                <a:lnTo>
                  <a:pt x="3754499" y="2745718"/>
                </a:lnTo>
                <a:lnTo>
                  <a:pt x="3781543" y="2801604"/>
                </a:lnTo>
                <a:lnTo>
                  <a:pt x="3803175" y="2855690"/>
                </a:lnTo>
                <a:lnTo>
                  <a:pt x="3817598" y="2911579"/>
                </a:lnTo>
                <a:lnTo>
                  <a:pt x="3823007" y="2969267"/>
                </a:lnTo>
                <a:lnTo>
                  <a:pt x="3817598" y="3026958"/>
                </a:lnTo>
                <a:lnTo>
                  <a:pt x="3803175" y="3082846"/>
                </a:lnTo>
                <a:lnTo>
                  <a:pt x="3781543" y="3136932"/>
                </a:lnTo>
                <a:lnTo>
                  <a:pt x="3754499" y="3192819"/>
                </a:lnTo>
                <a:lnTo>
                  <a:pt x="3723852" y="3245102"/>
                </a:lnTo>
                <a:lnTo>
                  <a:pt x="3691401" y="3299188"/>
                </a:lnTo>
                <a:lnTo>
                  <a:pt x="3662557" y="3353272"/>
                </a:lnTo>
                <a:lnTo>
                  <a:pt x="3633711" y="3407356"/>
                </a:lnTo>
                <a:lnTo>
                  <a:pt x="3612077" y="3459640"/>
                </a:lnTo>
                <a:lnTo>
                  <a:pt x="3597656" y="3515528"/>
                </a:lnTo>
                <a:lnTo>
                  <a:pt x="3590444" y="3571414"/>
                </a:lnTo>
                <a:lnTo>
                  <a:pt x="3590444" y="3630910"/>
                </a:lnTo>
                <a:lnTo>
                  <a:pt x="3594049" y="3692205"/>
                </a:lnTo>
                <a:lnTo>
                  <a:pt x="3601260" y="3753501"/>
                </a:lnTo>
                <a:lnTo>
                  <a:pt x="3610274" y="3814798"/>
                </a:lnTo>
                <a:lnTo>
                  <a:pt x="3617486" y="3876094"/>
                </a:lnTo>
                <a:lnTo>
                  <a:pt x="3622895" y="3937389"/>
                </a:lnTo>
                <a:lnTo>
                  <a:pt x="3621091" y="3995082"/>
                </a:lnTo>
                <a:lnTo>
                  <a:pt x="3613881" y="4050970"/>
                </a:lnTo>
                <a:lnTo>
                  <a:pt x="3597656" y="4105054"/>
                </a:lnTo>
                <a:lnTo>
                  <a:pt x="3574219" y="4150124"/>
                </a:lnTo>
                <a:lnTo>
                  <a:pt x="3543570" y="4193394"/>
                </a:lnTo>
                <a:lnTo>
                  <a:pt x="3507513" y="4231252"/>
                </a:lnTo>
                <a:lnTo>
                  <a:pt x="3466050" y="4269111"/>
                </a:lnTo>
                <a:lnTo>
                  <a:pt x="3422781" y="4303366"/>
                </a:lnTo>
                <a:lnTo>
                  <a:pt x="3377711" y="4337620"/>
                </a:lnTo>
                <a:lnTo>
                  <a:pt x="3330839" y="4371874"/>
                </a:lnTo>
                <a:lnTo>
                  <a:pt x="3287570" y="4406127"/>
                </a:lnTo>
                <a:lnTo>
                  <a:pt x="3246106" y="4442183"/>
                </a:lnTo>
                <a:lnTo>
                  <a:pt x="3210050" y="4483648"/>
                </a:lnTo>
                <a:lnTo>
                  <a:pt x="3177599" y="4523311"/>
                </a:lnTo>
                <a:lnTo>
                  <a:pt x="3152358" y="4568381"/>
                </a:lnTo>
                <a:lnTo>
                  <a:pt x="3130725" y="4617058"/>
                </a:lnTo>
                <a:lnTo>
                  <a:pt x="3112697" y="4669341"/>
                </a:lnTo>
                <a:lnTo>
                  <a:pt x="3096472" y="4723427"/>
                </a:lnTo>
                <a:lnTo>
                  <a:pt x="3082049" y="4777511"/>
                </a:lnTo>
                <a:lnTo>
                  <a:pt x="3067626" y="4833400"/>
                </a:lnTo>
                <a:lnTo>
                  <a:pt x="3051401" y="4885681"/>
                </a:lnTo>
                <a:lnTo>
                  <a:pt x="3033373" y="4937963"/>
                </a:lnTo>
                <a:lnTo>
                  <a:pt x="3011740" y="4986640"/>
                </a:lnTo>
                <a:lnTo>
                  <a:pt x="2984696" y="5029909"/>
                </a:lnTo>
                <a:lnTo>
                  <a:pt x="2952248" y="5069570"/>
                </a:lnTo>
                <a:lnTo>
                  <a:pt x="2912585" y="5102021"/>
                </a:lnTo>
                <a:lnTo>
                  <a:pt x="2869316" y="5129063"/>
                </a:lnTo>
                <a:lnTo>
                  <a:pt x="2820640" y="5150698"/>
                </a:lnTo>
                <a:lnTo>
                  <a:pt x="2768359" y="5168726"/>
                </a:lnTo>
                <a:lnTo>
                  <a:pt x="2716078" y="5184952"/>
                </a:lnTo>
                <a:lnTo>
                  <a:pt x="2660190" y="5199375"/>
                </a:lnTo>
                <a:lnTo>
                  <a:pt x="2606105" y="5213798"/>
                </a:lnTo>
                <a:lnTo>
                  <a:pt x="2552021" y="5230023"/>
                </a:lnTo>
                <a:lnTo>
                  <a:pt x="2499740" y="5248051"/>
                </a:lnTo>
                <a:lnTo>
                  <a:pt x="2451064" y="5269686"/>
                </a:lnTo>
                <a:lnTo>
                  <a:pt x="2405994" y="5294924"/>
                </a:lnTo>
                <a:lnTo>
                  <a:pt x="2366332" y="5327375"/>
                </a:lnTo>
                <a:lnTo>
                  <a:pt x="2324867" y="5363433"/>
                </a:lnTo>
                <a:lnTo>
                  <a:pt x="2288810" y="5404898"/>
                </a:lnTo>
                <a:lnTo>
                  <a:pt x="2254556" y="5448166"/>
                </a:lnTo>
                <a:lnTo>
                  <a:pt x="2220303" y="5493236"/>
                </a:lnTo>
                <a:lnTo>
                  <a:pt x="2186050" y="5538308"/>
                </a:lnTo>
                <a:lnTo>
                  <a:pt x="2151797" y="5581575"/>
                </a:lnTo>
                <a:lnTo>
                  <a:pt x="2113937" y="5623040"/>
                </a:lnTo>
                <a:lnTo>
                  <a:pt x="2076077" y="5659096"/>
                </a:lnTo>
                <a:lnTo>
                  <a:pt x="2032812" y="5689745"/>
                </a:lnTo>
                <a:lnTo>
                  <a:pt x="1987740" y="5713182"/>
                </a:lnTo>
                <a:lnTo>
                  <a:pt x="1933655" y="5729408"/>
                </a:lnTo>
                <a:lnTo>
                  <a:pt x="1877767" y="5736620"/>
                </a:lnTo>
                <a:lnTo>
                  <a:pt x="1820079" y="5738422"/>
                </a:lnTo>
                <a:lnTo>
                  <a:pt x="1758782" y="5733013"/>
                </a:lnTo>
                <a:lnTo>
                  <a:pt x="1697487" y="5725803"/>
                </a:lnTo>
                <a:lnTo>
                  <a:pt x="1636190" y="5716787"/>
                </a:lnTo>
                <a:lnTo>
                  <a:pt x="1574895" y="5709578"/>
                </a:lnTo>
                <a:lnTo>
                  <a:pt x="1513598" y="5705971"/>
                </a:lnTo>
                <a:lnTo>
                  <a:pt x="1454106" y="5705971"/>
                </a:lnTo>
                <a:lnTo>
                  <a:pt x="1398220" y="5713182"/>
                </a:lnTo>
                <a:lnTo>
                  <a:pt x="1340530" y="5727606"/>
                </a:lnTo>
                <a:lnTo>
                  <a:pt x="1288247" y="5749238"/>
                </a:lnTo>
                <a:lnTo>
                  <a:pt x="1234163" y="5778085"/>
                </a:lnTo>
                <a:lnTo>
                  <a:pt x="1180080" y="5806931"/>
                </a:lnTo>
                <a:lnTo>
                  <a:pt x="1125995" y="5839380"/>
                </a:lnTo>
                <a:lnTo>
                  <a:pt x="1073711" y="5870029"/>
                </a:lnTo>
                <a:lnTo>
                  <a:pt x="1017825" y="5897071"/>
                </a:lnTo>
                <a:lnTo>
                  <a:pt x="963740" y="5918706"/>
                </a:lnTo>
                <a:lnTo>
                  <a:pt x="907852" y="5933129"/>
                </a:lnTo>
                <a:lnTo>
                  <a:pt x="850164" y="5938536"/>
                </a:lnTo>
                <a:lnTo>
                  <a:pt x="792474" y="5933129"/>
                </a:lnTo>
                <a:lnTo>
                  <a:pt x="736586" y="5918706"/>
                </a:lnTo>
                <a:lnTo>
                  <a:pt x="682503" y="5897071"/>
                </a:lnTo>
                <a:lnTo>
                  <a:pt x="626615" y="5870029"/>
                </a:lnTo>
                <a:lnTo>
                  <a:pt x="574332" y="5839380"/>
                </a:lnTo>
                <a:lnTo>
                  <a:pt x="520249" y="5806931"/>
                </a:lnTo>
                <a:lnTo>
                  <a:pt x="466163" y="5778085"/>
                </a:lnTo>
                <a:lnTo>
                  <a:pt x="412080" y="5749238"/>
                </a:lnTo>
                <a:lnTo>
                  <a:pt x="357996" y="5727606"/>
                </a:lnTo>
                <a:lnTo>
                  <a:pt x="302109" y="5713182"/>
                </a:lnTo>
                <a:lnTo>
                  <a:pt x="246221" y="5705971"/>
                </a:lnTo>
                <a:lnTo>
                  <a:pt x="186726" y="5705971"/>
                </a:lnTo>
                <a:lnTo>
                  <a:pt x="125431" y="5709578"/>
                </a:lnTo>
                <a:lnTo>
                  <a:pt x="64136" y="5716787"/>
                </a:lnTo>
                <a:lnTo>
                  <a:pt x="2840" y="5725803"/>
                </a:lnTo>
                <a:lnTo>
                  <a:pt x="0" y="5726137"/>
                </a:lnTo>
                <a:lnTo>
                  <a:pt x="0" y="212401"/>
                </a:lnTo>
                <a:lnTo>
                  <a:pt x="2840" y="212735"/>
                </a:lnTo>
                <a:lnTo>
                  <a:pt x="64136" y="221749"/>
                </a:lnTo>
                <a:lnTo>
                  <a:pt x="125431" y="228961"/>
                </a:lnTo>
                <a:lnTo>
                  <a:pt x="186726" y="232566"/>
                </a:lnTo>
                <a:lnTo>
                  <a:pt x="246221" y="232566"/>
                </a:lnTo>
                <a:lnTo>
                  <a:pt x="302109" y="225354"/>
                </a:lnTo>
                <a:lnTo>
                  <a:pt x="357996" y="210931"/>
                </a:lnTo>
                <a:lnTo>
                  <a:pt x="412080" y="189298"/>
                </a:lnTo>
                <a:lnTo>
                  <a:pt x="466163" y="160452"/>
                </a:lnTo>
                <a:lnTo>
                  <a:pt x="520249" y="131607"/>
                </a:lnTo>
                <a:lnTo>
                  <a:pt x="574332" y="99156"/>
                </a:lnTo>
                <a:lnTo>
                  <a:pt x="626615" y="68507"/>
                </a:lnTo>
                <a:lnTo>
                  <a:pt x="682503" y="41465"/>
                </a:lnTo>
                <a:lnTo>
                  <a:pt x="736586" y="19831"/>
                </a:lnTo>
                <a:lnTo>
                  <a:pt x="792474" y="5407"/>
                </a:lnTo>
                <a:close/>
              </a:path>
            </a:pathLst>
          </a:custGeom>
        </p:spPr>
      </p:pic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402E5F28-E1BF-458E-8AA1-0231FDB0F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38534" y="1"/>
            <a:ext cx="3647201" cy="2923699"/>
          </a:xfrm>
          <a:custGeom>
            <a:avLst/>
            <a:gdLst>
              <a:gd name="connsiteX0" fmla="*/ 452683 w 3647201"/>
              <a:gd name="connsiteY0" fmla="*/ 0 h 2923699"/>
              <a:gd name="connsiteX1" fmla="*/ 3194519 w 3647201"/>
              <a:gd name="connsiteY1" fmla="*/ 0 h 2923699"/>
              <a:gd name="connsiteX2" fmla="*/ 3201530 w 3647201"/>
              <a:gd name="connsiteY2" fmla="*/ 26292 h 2923699"/>
              <a:gd name="connsiteX3" fmla="*/ 3211483 w 3647201"/>
              <a:gd name="connsiteY3" fmla="*/ 59469 h 2923699"/>
              <a:gd name="connsiteX4" fmla="*/ 3222542 w 3647201"/>
              <a:gd name="connsiteY4" fmla="*/ 91540 h 2923699"/>
              <a:gd name="connsiteX5" fmla="*/ 3235812 w 3647201"/>
              <a:gd name="connsiteY5" fmla="*/ 121399 h 2923699"/>
              <a:gd name="connsiteX6" fmla="*/ 3251295 w 3647201"/>
              <a:gd name="connsiteY6" fmla="*/ 149045 h 2923699"/>
              <a:gd name="connsiteX7" fmla="*/ 3271201 w 3647201"/>
              <a:gd name="connsiteY7" fmla="*/ 173375 h 2923699"/>
              <a:gd name="connsiteX8" fmla="*/ 3293318 w 3647201"/>
              <a:gd name="connsiteY8" fmla="*/ 198810 h 2923699"/>
              <a:gd name="connsiteX9" fmla="*/ 3318754 w 3647201"/>
              <a:gd name="connsiteY9" fmla="*/ 220927 h 2923699"/>
              <a:gd name="connsiteX10" fmla="*/ 3345296 w 3647201"/>
              <a:gd name="connsiteY10" fmla="*/ 241939 h 2923699"/>
              <a:gd name="connsiteX11" fmla="*/ 3374048 w 3647201"/>
              <a:gd name="connsiteY11" fmla="*/ 262950 h 2923699"/>
              <a:gd name="connsiteX12" fmla="*/ 3401695 w 3647201"/>
              <a:gd name="connsiteY12" fmla="*/ 283962 h 2923699"/>
              <a:gd name="connsiteX13" fmla="*/ 3428236 w 3647201"/>
              <a:gd name="connsiteY13" fmla="*/ 304975 h 2923699"/>
              <a:gd name="connsiteX14" fmla="*/ 3453670 w 3647201"/>
              <a:gd name="connsiteY14" fmla="*/ 328198 h 2923699"/>
              <a:gd name="connsiteX15" fmla="*/ 3475789 w 3647201"/>
              <a:gd name="connsiteY15" fmla="*/ 351422 h 2923699"/>
              <a:gd name="connsiteX16" fmla="*/ 3494590 w 3647201"/>
              <a:gd name="connsiteY16" fmla="*/ 377963 h 2923699"/>
              <a:gd name="connsiteX17" fmla="*/ 3508966 w 3647201"/>
              <a:gd name="connsiteY17" fmla="*/ 405609 h 2923699"/>
              <a:gd name="connsiteX18" fmla="*/ 3518919 w 3647201"/>
              <a:gd name="connsiteY18" fmla="*/ 438786 h 2923699"/>
              <a:gd name="connsiteX19" fmla="*/ 3523342 w 3647201"/>
              <a:gd name="connsiteY19" fmla="*/ 473069 h 2923699"/>
              <a:gd name="connsiteX20" fmla="*/ 3524448 w 3647201"/>
              <a:gd name="connsiteY20" fmla="*/ 508457 h 2923699"/>
              <a:gd name="connsiteX21" fmla="*/ 3521130 w 3647201"/>
              <a:gd name="connsiteY21" fmla="*/ 546056 h 2923699"/>
              <a:gd name="connsiteX22" fmla="*/ 3516707 w 3647201"/>
              <a:gd name="connsiteY22" fmla="*/ 583656 h 2923699"/>
              <a:gd name="connsiteX23" fmla="*/ 3511178 w 3647201"/>
              <a:gd name="connsiteY23" fmla="*/ 621256 h 2923699"/>
              <a:gd name="connsiteX24" fmla="*/ 3506754 w 3647201"/>
              <a:gd name="connsiteY24" fmla="*/ 658856 h 2923699"/>
              <a:gd name="connsiteX25" fmla="*/ 3504543 w 3647201"/>
              <a:gd name="connsiteY25" fmla="*/ 696457 h 2923699"/>
              <a:gd name="connsiteX26" fmla="*/ 3504543 w 3647201"/>
              <a:gd name="connsiteY26" fmla="*/ 732951 h 2923699"/>
              <a:gd name="connsiteX27" fmla="*/ 3508966 w 3647201"/>
              <a:gd name="connsiteY27" fmla="*/ 767232 h 2923699"/>
              <a:gd name="connsiteX28" fmla="*/ 3517812 w 3647201"/>
              <a:gd name="connsiteY28" fmla="*/ 801514 h 2923699"/>
              <a:gd name="connsiteX29" fmla="*/ 3531083 w 3647201"/>
              <a:gd name="connsiteY29" fmla="*/ 833586 h 2923699"/>
              <a:gd name="connsiteX30" fmla="*/ 3548778 w 3647201"/>
              <a:gd name="connsiteY30" fmla="*/ 866762 h 2923699"/>
              <a:gd name="connsiteX31" fmla="*/ 3566471 w 3647201"/>
              <a:gd name="connsiteY31" fmla="*/ 899939 h 2923699"/>
              <a:gd name="connsiteX32" fmla="*/ 3586378 w 3647201"/>
              <a:gd name="connsiteY32" fmla="*/ 933114 h 2923699"/>
              <a:gd name="connsiteX33" fmla="*/ 3605177 w 3647201"/>
              <a:gd name="connsiteY33" fmla="*/ 965186 h 2923699"/>
              <a:gd name="connsiteX34" fmla="*/ 3621766 w 3647201"/>
              <a:gd name="connsiteY34" fmla="*/ 999467 h 2923699"/>
              <a:gd name="connsiteX35" fmla="*/ 3635036 w 3647201"/>
              <a:gd name="connsiteY35" fmla="*/ 1032644 h 2923699"/>
              <a:gd name="connsiteX36" fmla="*/ 3643883 w 3647201"/>
              <a:gd name="connsiteY36" fmla="*/ 1066926 h 2923699"/>
              <a:gd name="connsiteX37" fmla="*/ 3647201 w 3647201"/>
              <a:gd name="connsiteY37" fmla="*/ 1102314 h 2923699"/>
              <a:gd name="connsiteX38" fmla="*/ 3643883 w 3647201"/>
              <a:gd name="connsiteY38" fmla="*/ 1137702 h 2923699"/>
              <a:gd name="connsiteX39" fmla="*/ 3635036 w 3647201"/>
              <a:gd name="connsiteY39" fmla="*/ 1171985 h 2923699"/>
              <a:gd name="connsiteX40" fmla="*/ 3621766 w 3647201"/>
              <a:gd name="connsiteY40" fmla="*/ 1205162 h 2923699"/>
              <a:gd name="connsiteX41" fmla="*/ 3605177 w 3647201"/>
              <a:gd name="connsiteY41" fmla="*/ 1239443 h 2923699"/>
              <a:gd name="connsiteX42" fmla="*/ 3586378 w 3647201"/>
              <a:gd name="connsiteY42" fmla="*/ 1271514 h 2923699"/>
              <a:gd name="connsiteX43" fmla="*/ 3566471 w 3647201"/>
              <a:gd name="connsiteY43" fmla="*/ 1304691 h 2923699"/>
              <a:gd name="connsiteX44" fmla="*/ 3548778 w 3647201"/>
              <a:gd name="connsiteY44" fmla="*/ 1337867 h 2923699"/>
              <a:gd name="connsiteX45" fmla="*/ 3531083 w 3647201"/>
              <a:gd name="connsiteY45" fmla="*/ 1371043 h 2923699"/>
              <a:gd name="connsiteX46" fmla="*/ 3517812 w 3647201"/>
              <a:gd name="connsiteY46" fmla="*/ 1403114 h 2923699"/>
              <a:gd name="connsiteX47" fmla="*/ 3508966 w 3647201"/>
              <a:gd name="connsiteY47" fmla="*/ 1437397 h 2923699"/>
              <a:gd name="connsiteX48" fmla="*/ 3504543 w 3647201"/>
              <a:gd name="connsiteY48" fmla="*/ 1471678 h 2923699"/>
              <a:gd name="connsiteX49" fmla="*/ 3504543 w 3647201"/>
              <a:gd name="connsiteY49" fmla="*/ 1508173 h 2923699"/>
              <a:gd name="connsiteX50" fmla="*/ 3506754 w 3647201"/>
              <a:gd name="connsiteY50" fmla="*/ 1545772 h 2923699"/>
              <a:gd name="connsiteX51" fmla="*/ 3511178 w 3647201"/>
              <a:gd name="connsiteY51" fmla="*/ 1583372 h 2923699"/>
              <a:gd name="connsiteX52" fmla="*/ 3516707 w 3647201"/>
              <a:gd name="connsiteY52" fmla="*/ 1620972 h 2923699"/>
              <a:gd name="connsiteX53" fmla="*/ 3521130 w 3647201"/>
              <a:gd name="connsiteY53" fmla="*/ 1658572 h 2923699"/>
              <a:gd name="connsiteX54" fmla="*/ 3524448 w 3647201"/>
              <a:gd name="connsiteY54" fmla="*/ 1696171 h 2923699"/>
              <a:gd name="connsiteX55" fmla="*/ 3523342 w 3647201"/>
              <a:gd name="connsiteY55" fmla="*/ 1731561 h 2923699"/>
              <a:gd name="connsiteX56" fmla="*/ 3518919 w 3647201"/>
              <a:gd name="connsiteY56" fmla="*/ 1765844 h 2923699"/>
              <a:gd name="connsiteX57" fmla="*/ 3508966 w 3647201"/>
              <a:gd name="connsiteY57" fmla="*/ 1799020 h 2923699"/>
              <a:gd name="connsiteX58" fmla="*/ 3494590 w 3647201"/>
              <a:gd name="connsiteY58" fmla="*/ 1826666 h 2923699"/>
              <a:gd name="connsiteX59" fmla="*/ 3475789 w 3647201"/>
              <a:gd name="connsiteY59" fmla="*/ 1853208 h 2923699"/>
              <a:gd name="connsiteX60" fmla="*/ 3453670 w 3647201"/>
              <a:gd name="connsiteY60" fmla="*/ 1876431 h 2923699"/>
              <a:gd name="connsiteX61" fmla="*/ 3428236 w 3647201"/>
              <a:gd name="connsiteY61" fmla="*/ 1899654 h 2923699"/>
              <a:gd name="connsiteX62" fmla="*/ 3401695 w 3647201"/>
              <a:gd name="connsiteY62" fmla="*/ 1920666 h 2923699"/>
              <a:gd name="connsiteX63" fmla="*/ 3374048 w 3647201"/>
              <a:gd name="connsiteY63" fmla="*/ 1941678 h 2923699"/>
              <a:gd name="connsiteX64" fmla="*/ 3345296 w 3647201"/>
              <a:gd name="connsiteY64" fmla="*/ 1962689 h 2923699"/>
              <a:gd name="connsiteX65" fmla="*/ 3318754 w 3647201"/>
              <a:gd name="connsiteY65" fmla="*/ 1983701 h 2923699"/>
              <a:gd name="connsiteX66" fmla="*/ 3293318 w 3647201"/>
              <a:gd name="connsiteY66" fmla="*/ 2005818 h 2923699"/>
              <a:gd name="connsiteX67" fmla="*/ 3271201 w 3647201"/>
              <a:gd name="connsiteY67" fmla="*/ 2031254 h 2923699"/>
              <a:gd name="connsiteX68" fmla="*/ 3251295 w 3647201"/>
              <a:gd name="connsiteY68" fmla="*/ 2055583 h 2923699"/>
              <a:gd name="connsiteX69" fmla="*/ 3235812 w 3647201"/>
              <a:gd name="connsiteY69" fmla="*/ 2083229 h 2923699"/>
              <a:gd name="connsiteX70" fmla="*/ 3222542 w 3647201"/>
              <a:gd name="connsiteY70" fmla="*/ 2113088 h 2923699"/>
              <a:gd name="connsiteX71" fmla="*/ 3211483 w 3647201"/>
              <a:gd name="connsiteY71" fmla="*/ 2145160 h 2923699"/>
              <a:gd name="connsiteX72" fmla="*/ 3201530 w 3647201"/>
              <a:gd name="connsiteY72" fmla="*/ 2178337 h 2923699"/>
              <a:gd name="connsiteX73" fmla="*/ 3192683 w 3647201"/>
              <a:gd name="connsiteY73" fmla="*/ 2211513 h 2923699"/>
              <a:gd name="connsiteX74" fmla="*/ 3183835 w 3647201"/>
              <a:gd name="connsiteY74" fmla="*/ 2245795 h 2923699"/>
              <a:gd name="connsiteX75" fmla="*/ 3173882 w 3647201"/>
              <a:gd name="connsiteY75" fmla="*/ 2277866 h 2923699"/>
              <a:gd name="connsiteX76" fmla="*/ 3162824 w 3647201"/>
              <a:gd name="connsiteY76" fmla="*/ 2309935 h 2923699"/>
              <a:gd name="connsiteX77" fmla="*/ 3149554 w 3647201"/>
              <a:gd name="connsiteY77" fmla="*/ 2339794 h 2923699"/>
              <a:gd name="connsiteX78" fmla="*/ 3132965 w 3647201"/>
              <a:gd name="connsiteY78" fmla="*/ 2366336 h 2923699"/>
              <a:gd name="connsiteX79" fmla="*/ 3113061 w 3647201"/>
              <a:gd name="connsiteY79" fmla="*/ 2390665 h 2923699"/>
              <a:gd name="connsiteX80" fmla="*/ 3088731 w 3647201"/>
              <a:gd name="connsiteY80" fmla="*/ 2410571 h 2923699"/>
              <a:gd name="connsiteX81" fmla="*/ 3062189 w 3647201"/>
              <a:gd name="connsiteY81" fmla="*/ 2427159 h 2923699"/>
              <a:gd name="connsiteX82" fmla="*/ 3032329 w 3647201"/>
              <a:gd name="connsiteY82" fmla="*/ 2440430 h 2923699"/>
              <a:gd name="connsiteX83" fmla="*/ 3000259 w 3647201"/>
              <a:gd name="connsiteY83" fmla="*/ 2451489 h 2923699"/>
              <a:gd name="connsiteX84" fmla="*/ 2968189 w 3647201"/>
              <a:gd name="connsiteY84" fmla="*/ 2461441 h 2923699"/>
              <a:gd name="connsiteX85" fmla="*/ 2933907 w 3647201"/>
              <a:gd name="connsiteY85" fmla="*/ 2470289 h 2923699"/>
              <a:gd name="connsiteX86" fmla="*/ 2900729 w 3647201"/>
              <a:gd name="connsiteY86" fmla="*/ 2479136 h 2923699"/>
              <a:gd name="connsiteX87" fmla="*/ 2867553 w 3647201"/>
              <a:gd name="connsiteY87" fmla="*/ 2489089 h 2923699"/>
              <a:gd name="connsiteX88" fmla="*/ 2835484 w 3647201"/>
              <a:gd name="connsiteY88" fmla="*/ 2500147 h 2923699"/>
              <a:gd name="connsiteX89" fmla="*/ 2805624 w 3647201"/>
              <a:gd name="connsiteY89" fmla="*/ 2513419 h 2923699"/>
              <a:gd name="connsiteX90" fmla="*/ 2777978 w 3647201"/>
              <a:gd name="connsiteY90" fmla="*/ 2528900 h 2923699"/>
              <a:gd name="connsiteX91" fmla="*/ 2753648 w 3647201"/>
              <a:gd name="connsiteY91" fmla="*/ 2548806 h 2923699"/>
              <a:gd name="connsiteX92" fmla="*/ 2728213 w 3647201"/>
              <a:gd name="connsiteY92" fmla="*/ 2570924 h 2923699"/>
              <a:gd name="connsiteX93" fmla="*/ 2706095 w 3647201"/>
              <a:gd name="connsiteY93" fmla="*/ 2596359 h 2923699"/>
              <a:gd name="connsiteX94" fmla="*/ 2685083 w 3647201"/>
              <a:gd name="connsiteY94" fmla="*/ 2622901 h 2923699"/>
              <a:gd name="connsiteX95" fmla="*/ 2664071 w 3647201"/>
              <a:gd name="connsiteY95" fmla="*/ 2650547 h 2923699"/>
              <a:gd name="connsiteX96" fmla="*/ 2643060 w 3647201"/>
              <a:gd name="connsiteY96" fmla="*/ 2678194 h 2923699"/>
              <a:gd name="connsiteX97" fmla="*/ 2622048 w 3647201"/>
              <a:gd name="connsiteY97" fmla="*/ 2704735 h 2923699"/>
              <a:gd name="connsiteX98" fmla="*/ 2598824 w 3647201"/>
              <a:gd name="connsiteY98" fmla="*/ 2730170 h 2923699"/>
              <a:gd name="connsiteX99" fmla="*/ 2575600 w 3647201"/>
              <a:gd name="connsiteY99" fmla="*/ 2752287 h 2923699"/>
              <a:gd name="connsiteX100" fmla="*/ 2549060 w 3647201"/>
              <a:gd name="connsiteY100" fmla="*/ 2771088 h 2923699"/>
              <a:gd name="connsiteX101" fmla="*/ 2521413 w 3647201"/>
              <a:gd name="connsiteY101" fmla="*/ 2785464 h 2923699"/>
              <a:gd name="connsiteX102" fmla="*/ 2488236 w 3647201"/>
              <a:gd name="connsiteY102" fmla="*/ 2795418 h 2923699"/>
              <a:gd name="connsiteX103" fmla="*/ 2453953 w 3647201"/>
              <a:gd name="connsiteY103" fmla="*/ 2799841 h 2923699"/>
              <a:gd name="connsiteX104" fmla="*/ 2418566 w 3647201"/>
              <a:gd name="connsiteY104" fmla="*/ 2800947 h 2923699"/>
              <a:gd name="connsiteX105" fmla="*/ 2380965 w 3647201"/>
              <a:gd name="connsiteY105" fmla="*/ 2797629 h 2923699"/>
              <a:gd name="connsiteX106" fmla="*/ 2343366 w 3647201"/>
              <a:gd name="connsiteY106" fmla="*/ 2793206 h 2923699"/>
              <a:gd name="connsiteX107" fmla="*/ 2305765 w 3647201"/>
              <a:gd name="connsiteY107" fmla="*/ 2787676 h 2923699"/>
              <a:gd name="connsiteX108" fmla="*/ 2268165 w 3647201"/>
              <a:gd name="connsiteY108" fmla="*/ 2783254 h 2923699"/>
              <a:gd name="connsiteX109" fmla="*/ 2230565 w 3647201"/>
              <a:gd name="connsiteY109" fmla="*/ 2781041 h 2923699"/>
              <a:gd name="connsiteX110" fmla="*/ 2194071 w 3647201"/>
              <a:gd name="connsiteY110" fmla="*/ 2781041 h 2923699"/>
              <a:gd name="connsiteX111" fmla="*/ 2159789 w 3647201"/>
              <a:gd name="connsiteY111" fmla="*/ 2785464 h 2923699"/>
              <a:gd name="connsiteX112" fmla="*/ 2124401 w 3647201"/>
              <a:gd name="connsiteY112" fmla="*/ 2794312 h 2923699"/>
              <a:gd name="connsiteX113" fmla="*/ 2092330 w 3647201"/>
              <a:gd name="connsiteY113" fmla="*/ 2807582 h 2923699"/>
              <a:gd name="connsiteX114" fmla="*/ 2059154 w 3647201"/>
              <a:gd name="connsiteY114" fmla="*/ 2825277 h 2923699"/>
              <a:gd name="connsiteX115" fmla="*/ 2025978 w 3647201"/>
              <a:gd name="connsiteY115" fmla="*/ 2842971 h 2923699"/>
              <a:gd name="connsiteX116" fmla="*/ 1992801 w 3647201"/>
              <a:gd name="connsiteY116" fmla="*/ 2862876 h 2923699"/>
              <a:gd name="connsiteX117" fmla="*/ 1960730 w 3647201"/>
              <a:gd name="connsiteY117" fmla="*/ 2881676 h 2923699"/>
              <a:gd name="connsiteX118" fmla="*/ 1926448 w 3647201"/>
              <a:gd name="connsiteY118" fmla="*/ 2898264 h 2923699"/>
              <a:gd name="connsiteX119" fmla="*/ 1893271 w 3647201"/>
              <a:gd name="connsiteY119" fmla="*/ 2911535 h 2923699"/>
              <a:gd name="connsiteX120" fmla="*/ 1858988 w 3647201"/>
              <a:gd name="connsiteY120" fmla="*/ 2920383 h 2923699"/>
              <a:gd name="connsiteX121" fmla="*/ 1823601 w 3647201"/>
              <a:gd name="connsiteY121" fmla="*/ 2923699 h 2923699"/>
              <a:gd name="connsiteX122" fmla="*/ 1788214 w 3647201"/>
              <a:gd name="connsiteY122" fmla="*/ 2920383 h 2923699"/>
              <a:gd name="connsiteX123" fmla="*/ 1753930 w 3647201"/>
              <a:gd name="connsiteY123" fmla="*/ 2911535 h 2923699"/>
              <a:gd name="connsiteX124" fmla="*/ 1720755 w 3647201"/>
              <a:gd name="connsiteY124" fmla="*/ 2898264 h 2923699"/>
              <a:gd name="connsiteX125" fmla="*/ 1686472 w 3647201"/>
              <a:gd name="connsiteY125" fmla="*/ 2881676 h 2923699"/>
              <a:gd name="connsiteX126" fmla="*/ 1654401 w 3647201"/>
              <a:gd name="connsiteY126" fmla="*/ 2862876 h 2923699"/>
              <a:gd name="connsiteX127" fmla="*/ 1621225 w 3647201"/>
              <a:gd name="connsiteY127" fmla="*/ 2842971 h 2923699"/>
              <a:gd name="connsiteX128" fmla="*/ 1588048 w 3647201"/>
              <a:gd name="connsiteY128" fmla="*/ 2825277 h 2923699"/>
              <a:gd name="connsiteX129" fmla="*/ 1554872 w 3647201"/>
              <a:gd name="connsiteY129" fmla="*/ 2807582 h 2923699"/>
              <a:gd name="connsiteX130" fmla="*/ 1521696 w 3647201"/>
              <a:gd name="connsiteY130" fmla="*/ 2794312 h 2923699"/>
              <a:gd name="connsiteX131" fmla="*/ 1487413 w 3647201"/>
              <a:gd name="connsiteY131" fmla="*/ 2785464 h 2923699"/>
              <a:gd name="connsiteX132" fmla="*/ 1453131 w 3647201"/>
              <a:gd name="connsiteY132" fmla="*/ 2781041 h 2923699"/>
              <a:gd name="connsiteX133" fmla="*/ 1416635 w 3647201"/>
              <a:gd name="connsiteY133" fmla="*/ 2781041 h 2923699"/>
              <a:gd name="connsiteX134" fmla="*/ 1379036 w 3647201"/>
              <a:gd name="connsiteY134" fmla="*/ 2783254 h 2923699"/>
              <a:gd name="connsiteX135" fmla="*/ 1341436 w 3647201"/>
              <a:gd name="connsiteY135" fmla="*/ 2787676 h 2923699"/>
              <a:gd name="connsiteX136" fmla="*/ 1303836 w 3647201"/>
              <a:gd name="connsiteY136" fmla="*/ 2793206 h 2923699"/>
              <a:gd name="connsiteX137" fmla="*/ 1266235 w 3647201"/>
              <a:gd name="connsiteY137" fmla="*/ 2797629 h 2923699"/>
              <a:gd name="connsiteX138" fmla="*/ 1228636 w 3647201"/>
              <a:gd name="connsiteY138" fmla="*/ 2800947 h 2923699"/>
              <a:gd name="connsiteX139" fmla="*/ 1193248 w 3647201"/>
              <a:gd name="connsiteY139" fmla="*/ 2799841 h 2923699"/>
              <a:gd name="connsiteX140" fmla="*/ 1158967 w 3647201"/>
              <a:gd name="connsiteY140" fmla="*/ 2795418 h 2923699"/>
              <a:gd name="connsiteX141" fmla="*/ 1125789 w 3647201"/>
              <a:gd name="connsiteY141" fmla="*/ 2785464 h 2923699"/>
              <a:gd name="connsiteX142" fmla="*/ 1098142 w 3647201"/>
              <a:gd name="connsiteY142" fmla="*/ 2771088 h 2923699"/>
              <a:gd name="connsiteX143" fmla="*/ 1071600 w 3647201"/>
              <a:gd name="connsiteY143" fmla="*/ 2752287 h 2923699"/>
              <a:gd name="connsiteX144" fmla="*/ 1048378 w 3647201"/>
              <a:gd name="connsiteY144" fmla="*/ 2730170 h 2923699"/>
              <a:gd name="connsiteX145" fmla="*/ 1025153 w 3647201"/>
              <a:gd name="connsiteY145" fmla="*/ 2704735 h 2923699"/>
              <a:gd name="connsiteX146" fmla="*/ 1004142 w 3647201"/>
              <a:gd name="connsiteY146" fmla="*/ 2678194 h 2923699"/>
              <a:gd name="connsiteX147" fmla="*/ 983130 w 3647201"/>
              <a:gd name="connsiteY147" fmla="*/ 2650547 h 2923699"/>
              <a:gd name="connsiteX148" fmla="*/ 962119 w 3647201"/>
              <a:gd name="connsiteY148" fmla="*/ 2622901 h 2923699"/>
              <a:gd name="connsiteX149" fmla="*/ 941107 w 3647201"/>
              <a:gd name="connsiteY149" fmla="*/ 2596359 h 2923699"/>
              <a:gd name="connsiteX150" fmla="*/ 918989 w 3647201"/>
              <a:gd name="connsiteY150" fmla="*/ 2570924 h 2923699"/>
              <a:gd name="connsiteX151" fmla="*/ 893553 w 3647201"/>
              <a:gd name="connsiteY151" fmla="*/ 2548806 h 2923699"/>
              <a:gd name="connsiteX152" fmla="*/ 869224 w 3647201"/>
              <a:gd name="connsiteY152" fmla="*/ 2528900 h 2923699"/>
              <a:gd name="connsiteX153" fmla="*/ 841577 w 3647201"/>
              <a:gd name="connsiteY153" fmla="*/ 2513419 h 2923699"/>
              <a:gd name="connsiteX154" fmla="*/ 811718 w 3647201"/>
              <a:gd name="connsiteY154" fmla="*/ 2500147 h 2923699"/>
              <a:gd name="connsiteX155" fmla="*/ 779648 w 3647201"/>
              <a:gd name="connsiteY155" fmla="*/ 2489089 h 2923699"/>
              <a:gd name="connsiteX156" fmla="*/ 746471 w 3647201"/>
              <a:gd name="connsiteY156" fmla="*/ 2479136 h 2923699"/>
              <a:gd name="connsiteX157" fmla="*/ 713295 w 3647201"/>
              <a:gd name="connsiteY157" fmla="*/ 2470289 h 2923699"/>
              <a:gd name="connsiteX158" fmla="*/ 679013 w 3647201"/>
              <a:gd name="connsiteY158" fmla="*/ 2461441 h 2923699"/>
              <a:gd name="connsiteX159" fmla="*/ 646942 w 3647201"/>
              <a:gd name="connsiteY159" fmla="*/ 2451489 h 2923699"/>
              <a:gd name="connsiteX160" fmla="*/ 614871 w 3647201"/>
              <a:gd name="connsiteY160" fmla="*/ 2440430 h 2923699"/>
              <a:gd name="connsiteX161" fmla="*/ 585013 w 3647201"/>
              <a:gd name="connsiteY161" fmla="*/ 2427159 h 2923699"/>
              <a:gd name="connsiteX162" fmla="*/ 558471 w 3647201"/>
              <a:gd name="connsiteY162" fmla="*/ 2410571 h 2923699"/>
              <a:gd name="connsiteX163" fmla="*/ 534141 w 3647201"/>
              <a:gd name="connsiteY163" fmla="*/ 2390665 h 2923699"/>
              <a:gd name="connsiteX164" fmla="*/ 514237 w 3647201"/>
              <a:gd name="connsiteY164" fmla="*/ 2366336 h 2923699"/>
              <a:gd name="connsiteX165" fmla="*/ 497649 w 3647201"/>
              <a:gd name="connsiteY165" fmla="*/ 2339794 h 2923699"/>
              <a:gd name="connsiteX166" fmla="*/ 484377 w 3647201"/>
              <a:gd name="connsiteY166" fmla="*/ 2309935 h 2923699"/>
              <a:gd name="connsiteX167" fmla="*/ 473319 w 3647201"/>
              <a:gd name="connsiteY167" fmla="*/ 2277866 h 2923699"/>
              <a:gd name="connsiteX168" fmla="*/ 463366 w 3647201"/>
              <a:gd name="connsiteY168" fmla="*/ 2245795 h 2923699"/>
              <a:gd name="connsiteX169" fmla="*/ 454519 w 3647201"/>
              <a:gd name="connsiteY169" fmla="*/ 2211513 h 2923699"/>
              <a:gd name="connsiteX170" fmla="*/ 445671 w 3647201"/>
              <a:gd name="connsiteY170" fmla="*/ 2178337 h 2923699"/>
              <a:gd name="connsiteX171" fmla="*/ 435718 w 3647201"/>
              <a:gd name="connsiteY171" fmla="*/ 2145160 h 2923699"/>
              <a:gd name="connsiteX172" fmla="*/ 424660 w 3647201"/>
              <a:gd name="connsiteY172" fmla="*/ 2113088 h 2923699"/>
              <a:gd name="connsiteX173" fmla="*/ 411388 w 3647201"/>
              <a:gd name="connsiteY173" fmla="*/ 2083229 h 2923699"/>
              <a:gd name="connsiteX174" fmla="*/ 395906 w 3647201"/>
              <a:gd name="connsiteY174" fmla="*/ 2055583 h 2923699"/>
              <a:gd name="connsiteX175" fmla="*/ 376002 w 3647201"/>
              <a:gd name="connsiteY175" fmla="*/ 2031254 h 2923699"/>
              <a:gd name="connsiteX176" fmla="*/ 353883 w 3647201"/>
              <a:gd name="connsiteY176" fmla="*/ 2005818 h 2923699"/>
              <a:gd name="connsiteX177" fmla="*/ 328448 w 3647201"/>
              <a:gd name="connsiteY177" fmla="*/ 1983701 h 2923699"/>
              <a:gd name="connsiteX178" fmla="*/ 300800 w 3647201"/>
              <a:gd name="connsiteY178" fmla="*/ 1962689 h 2923699"/>
              <a:gd name="connsiteX179" fmla="*/ 273154 w 3647201"/>
              <a:gd name="connsiteY179" fmla="*/ 1941678 h 2923699"/>
              <a:gd name="connsiteX180" fmla="*/ 245507 w 3647201"/>
              <a:gd name="connsiteY180" fmla="*/ 1920666 h 2923699"/>
              <a:gd name="connsiteX181" fmla="*/ 218965 w 3647201"/>
              <a:gd name="connsiteY181" fmla="*/ 1899654 h 2923699"/>
              <a:gd name="connsiteX182" fmla="*/ 193530 w 3647201"/>
              <a:gd name="connsiteY182" fmla="*/ 1876431 h 2923699"/>
              <a:gd name="connsiteX183" fmla="*/ 171413 w 3647201"/>
              <a:gd name="connsiteY183" fmla="*/ 1853208 h 2923699"/>
              <a:gd name="connsiteX184" fmla="*/ 152614 w 3647201"/>
              <a:gd name="connsiteY184" fmla="*/ 1826666 h 2923699"/>
              <a:gd name="connsiteX185" fmla="*/ 138237 w 3647201"/>
              <a:gd name="connsiteY185" fmla="*/ 1799020 h 2923699"/>
              <a:gd name="connsiteX186" fmla="*/ 128284 w 3647201"/>
              <a:gd name="connsiteY186" fmla="*/ 1765844 h 2923699"/>
              <a:gd name="connsiteX187" fmla="*/ 123860 w 3647201"/>
              <a:gd name="connsiteY187" fmla="*/ 1731561 h 2923699"/>
              <a:gd name="connsiteX188" fmla="*/ 122753 w 3647201"/>
              <a:gd name="connsiteY188" fmla="*/ 1696171 h 2923699"/>
              <a:gd name="connsiteX189" fmla="*/ 126072 w 3647201"/>
              <a:gd name="connsiteY189" fmla="*/ 1658572 h 2923699"/>
              <a:gd name="connsiteX190" fmla="*/ 130495 w 3647201"/>
              <a:gd name="connsiteY190" fmla="*/ 1620972 h 2923699"/>
              <a:gd name="connsiteX191" fmla="*/ 136024 w 3647201"/>
              <a:gd name="connsiteY191" fmla="*/ 1583372 h 2923699"/>
              <a:gd name="connsiteX192" fmla="*/ 140448 w 3647201"/>
              <a:gd name="connsiteY192" fmla="*/ 1545772 h 2923699"/>
              <a:gd name="connsiteX193" fmla="*/ 142660 w 3647201"/>
              <a:gd name="connsiteY193" fmla="*/ 1508173 h 2923699"/>
              <a:gd name="connsiteX194" fmla="*/ 142660 w 3647201"/>
              <a:gd name="connsiteY194" fmla="*/ 1471678 h 2923699"/>
              <a:gd name="connsiteX195" fmla="*/ 138237 w 3647201"/>
              <a:gd name="connsiteY195" fmla="*/ 1437397 h 2923699"/>
              <a:gd name="connsiteX196" fmla="*/ 129389 w 3647201"/>
              <a:gd name="connsiteY196" fmla="*/ 1403114 h 2923699"/>
              <a:gd name="connsiteX197" fmla="*/ 116119 w 3647201"/>
              <a:gd name="connsiteY197" fmla="*/ 1371043 h 2923699"/>
              <a:gd name="connsiteX198" fmla="*/ 99531 w 3647201"/>
              <a:gd name="connsiteY198" fmla="*/ 1337867 h 2923699"/>
              <a:gd name="connsiteX199" fmla="*/ 80730 w 3647201"/>
              <a:gd name="connsiteY199" fmla="*/ 1304691 h 2923699"/>
              <a:gd name="connsiteX200" fmla="*/ 60825 w 3647201"/>
              <a:gd name="connsiteY200" fmla="*/ 1271514 h 2923699"/>
              <a:gd name="connsiteX201" fmla="*/ 42025 w 3647201"/>
              <a:gd name="connsiteY201" fmla="*/ 1239443 h 2923699"/>
              <a:gd name="connsiteX202" fmla="*/ 25435 w 3647201"/>
              <a:gd name="connsiteY202" fmla="*/ 1205162 h 2923699"/>
              <a:gd name="connsiteX203" fmla="*/ 12166 w 3647201"/>
              <a:gd name="connsiteY203" fmla="*/ 1171985 h 2923699"/>
              <a:gd name="connsiteX204" fmla="*/ 3319 w 3647201"/>
              <a:gd name="connsiteY204" fmla="*/ 1137702 h 2923699"/>
              <a:gd name="connsiteX205" fmla="*/ 0 w 3647201"/>
              <a:gd name="connsiteY205" fmla="*/ 1102314 h 2923699"/>
              <a:gd name="connsiteX206" fmla="*/ 3319 w 3647201"/>
              <a:gd name="connsiteY206" fmla="*/ 1066926 h 2923699"/>
              <a:gd name="connsiteX207" fmla="*/ 12166 w 3647201"/>
              <a:gd name="connsiteY207" fmla="*/ 1032644 h 2923699"/>
              <a:gd name="connsiteX208" fmla="*/ 25435 w 3647201"/>
              <a:gd name="connsiteY208" fmla="*/ 999467 h 2923699"/>
              <a:gd name="connsiteX209" fmla="*/ 42025 w 3647201"/>
              <a:gd name="connsiteY209" fmla="*/ 965186 h 2923699"/>
              <a:gd name="connsiteX210" fmla="*/ 60825 w 3647201"/>
              <a:gd name="connsiteY210" fmla="*/ 933114 h 2923699"/>
              <a:gd name="connsiteX211" fmla="*/ 80730 w 3647201"/>
              <a:gd name="connsiteY211" fmla="*/ 899939 h 2923699"/>
              <a:gd name="connsiteX212" fmla="*/ 99531 w 3647201"/>
              <a:gd name="connsiteY212" fmla="*/ 866762 h 2923699"/>
              <a:gd name="connsiteX213" fmla="*/ 116119 w 3647201"/>
              <a:gd name="connsiteY213" fmla="*/ 833586 h 2923699"/>
              <a:gd name="connsiteX214" fmla="*/ 129389 w 3647201"/>
              <a:gd name="connsiteY214" fmla="*/ 801514 h 2923699"/>
              <a:gd name="connsiteX215" fmla="*/ 138237 w 3647201"/>
              <a:gd name="connsiteY215" fmla="*/ 767232 h 2923699"/>
              <a:gd name="connsiteX216" fmla="*/ 142660 w 3647201"/>
              <a:gd name="connsiteY216" fmla="*/ 732951 h 2923699"/>
              <a:gd name="connsiteX217" fmla="*/ 142660 w 3647201"/>
              <a:gd name="connsiteY217" fmla="*/ 696457 h 2923699"/>
              <a:gd name="connsiteX218" fmla="*/ 140448 w 3647201"/>
              <a:gd name="connsiteY218" fmla="*/ 658856 h 2923699"/>
              <a:gd name="connsiteX219" fmla="*/ 136024 w 3647201"/>
              <a:gd name="connsiteY219" fmla="*/ 621256 h 2923699"/>
              <a:gd name="connsiteX220" fmla="*/ 130495 w 3647201"/>
              <a:gd name="connsiteY220" fmla="*/ 583656 h 2923699"/>
              <a:gd name="connsiteX221" fmla="*/ 126072 w 3647201"/>
              <a:gd name="connsiteY221" fmla="*/ 546056 h 2923699"/>
              <a:gd name="connsiteX222" fmla="*/ 122753 w 3647201"/>
              <a:gd name="connsiteY222" fmla="*/ 508457 h 2923699"/>
              <a:gd name="connsiteX223" fmla="*/ 123860 w 3647201"/>
              <a:gd name="connsiteY223" fmla="*/ 473069 h 2923699"/>
              <a:gd name="connsiteX224" fmla="*/ 128284 w 3647201"/>
              <a:gd name="connsiteY224" fmla="*/ 438786 h 2923699"/>
              <a:gd name="connsiteX225" fmla="*/ 138237 w 3647201"/>
              <a:gd name="connsiteY225" fmla="*/ 405609 h 2923699"/>
              <a:gd name="connsiteX226" fmla="*/ 152614 w 3647201"/>
              <a:gd name="connsiteY226" fmla="*/ 377963 h 2923699"/>
              <a:gd name="connsiteX227" fmla="*/ 171413 w 3647201"/>
              <a:gd name="connsiteY227" fmla="*/ 351422 h 2923699"/>
              <a:gd name="connsiteX228" fmla="*/ 193530 w 3647201"/>
              <a:gd name="connsiteY228" fmla="*/ 328198 h 2923699"/>
              <a:gd name="connsiteX229" fmla="*/ 218965 w 3647201"/>
              <a:gd name="connsiteY229" fmla="*/ 304975 h 2923699"/>
              <a:gd name="connsiteX230" fmla="*/ 245507 w 3647201"/>
              <a:gd name="connsiteY230" fmla="*/ 283962 h 2923699"/>
              <a:gd name="connsiteX231" fmla="*/ 273154 w 3647201"/>
              <a:gd name="connsiteY231" fmla="*/ 262950 h 2923699"/>
              <a:gd name="connsiteX232" fmla="*/ 300800 w 3647201"/>
              <a:gd name="connsiteY232" fmla="*/ 241939 h 2923699"/>
              <a:gd name="connsiteX233" fmla="*/ 328448 w 3647201"/>
              <a:gd name="connsiteY233" fmla="*/ 220927 h 2923699"/>
              <a:gd name="connsiteX234" fmla="*/ 353883 w 3647201"/>
              <a:gd name="connsiteY234" fmla="*/ 198810 h 2923699"/>
              <a:gd name="connsiteX235" fmla="*/ 376002 w 3647201"/>
              <a:gd name="connsiteY235" fmla="*/ 173375 h 2923699"/>
              <a:gd name="connsiteX236" fmla="*/ 395906 w 3647201"/>
              <a:gd name="connsiteY236" fmla="*/ 149045 h 2923699"/>
              <a:gd name="connsiteX237" fmla="*/ 411388 w 3647201"/>
              <a:gd name="connsiteY237" fmla="*/ 121399 h 2923699"/>
              <a:gd name="connsiteX238" fmla="*/ 424660 w 3647201"/>
              <a:gd name="connsiteY238" fmla="*/ 91540 h 2923699"/>
              <a:gd name="connsiteX239" fmla="*/ 435718 w 3647201"/>
              <a:gd name="connsiteY239" fmla="*/ 59469 h 2923699"/>
              <a:gd name="connsiteX240" fmla="*/ 445671 w 3647201"/>
              <a:gd name="connsiteY240" fmla="*/ 26292 h 2923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</a:cxnLst>
            <a:rect l="l" t="t" r="r" b="b"/>
            <a:pathLst>
              <a:path w="3647201" h="2923699">
                <a:moveTo>
                  <a:pt x="452683" y="0"/>
                </a:moveTo>
                <a:lnTo>
                  <a:pt x="3194519" y="0"/>
                </a:lnTo>
                <a:lnTo>
                  <a:pt x="3201530" y="26292"/>
                </a:lnTo>
                <a:lnTo>
                  <a:pt x="3211483" y="59469"/>
                </a:lnTo>
                <a:lnTo>
                  <a:pt x="3222542" y="91540"/>
                </a:lnTo>
                <a:lnTo>
                  <a:pt x="3235812" y="121399"/>
                </a:lnTo>
                <a:lnTo>
                  <a:pt x="3251295" y="149045"/>
                </a:lnTo>
                <a:lnTo>
                  <a:pt x="3271201" y="173375"/>
                </a:lnTo>
                <a:lnTo>
                  <a:pt x="3293318" y="198810"/>
                </a:lnTo>
                <a:lnTo>
                  <a:pt x="3318754" y="220927"/>
                </a:lnTo>
                <a:lnTo>
                  <a:pt x="3345296" y="241939"/>
                </a:lnTo>
                <a:lnTo>
                  <a:pt x="3374048" y="262950"/>
                </a:lnTo>
                <a:lnTo>
                  <a:pt x="3401695" y="283962"/>
                </a:lnTo>
                <a:lnTo>
                  <a:pt x="3428236" y="304975"/>
                </a:lnTo>
                <a:lnTo>
                  <a:pt x="3453670" y="328198"/>
                </a:lnTo>
                <a:lnTo>
                  <a:pt x="3475789" y="351422"/>
                </a:lnTo>
                <a:lnTo>
                  <a:pt x="3494590" y="377963"/>
                </a:lnTo>
                <a:lnTo>
                  <a:pt x="3508966" y="405609"/>
                </a:lnTo>
                <a:lnTo>
                  <a:pt x="3518919" y="438786"/>
                </a:lnTo>
                <a:lnTo>
                  <a:pt x="3523342" y="473069"/>
                </a:lnTo>
                <a:lnTo>
                  <a:pt x="3524448" y="508457"/>
                </a:lnTo>
                <a:lnTo>
                  <a:pt x="3521130" y="546056"/>
                </a:lnTo>
                <a:lnTo>
                  <a:pt x="3516707" y="583656"/>
                </a:lnTo>
                <a:lnTo>
                  <a:pt x="3511178" y="621256"/>
                </a:lnTo>
                <a:lnTo>
                  <a:pt x="3506754" y="658856"/>
                </a:lnTo>
                <a:lnTo>
                  <a:pt x="3504543" y="696457"/>
                </a:lnTo>
                <a:lnTo>
                  <a:pt x="3504543" y="732951"/>
                </a:lnTo>
                <a:lnTo>
                  <a:pt x="3508966" y="767232"/>
                </a:lnTo>
                <a:lnTo>
                  <a:pt x="3517812" y="801514"/>
                </a:lnTo>
                <a:lnTo>
                  <a:pt x="3531083" y="833586"/>
                </a:lnTo>
                <a:lnTo>
                  <a:pt x="3548778" y="866762"/>
                </a:lnTo>
                <a:lnTo>
                  <a:pt x="3566471" y="899939"/>
                </a:lnTo>
                <a:lnTo>
                  <a:pt x="3586378" y="933114"/>
                </a:lnTo>
                <a:lnTo>
                  <a:pt x="3605177" y="965186"/>
                </a:lnTo>
                <a:lnTo>
                  <a:pt x="3621766" y="999467"/>
                </a:lnTo>
                <a:lnTo>
                  <a:pt x="3635036" y="1032644"/>
                </a:lnTo>
                <a:lnTo>
                  <a:pt x="3643883" y="1066926"/>
                </a:lnTo>
                <a:lnTo>
                  <a:pt x="3647201" y="1102314"/>
                </a:lnTo>
                <a:lnTo>
                  <a:pt x="3643883" y="1137702"/>
                </a:lnTo>
                <a:lnTo>
                  <a:pt x="3635036" y="1171985"/>
                </a:lnTo>
                <a:lnTo>
                  <a:pt x="3621766" y="1205162"/>
                </a:lnTo>
                <a:lnTo>
                  <a:pt x="3605177" y="1239443"/>
                </a:lnTo>
                <a:lnTo>
                  <a:pt x="3586378" y="1271514"/>
                </a:lnTo>
                <a:lnTo>
                  <a:pt x="3566471" y="1304691"/>
                </a:lnTo>
                <a:lnTo>
                  <a:pt x="3548778" y="1337867"/>
                </a:lnTo>
                <a:lnTo>
                  <a:pt x="3531083" y="1371043"/>
                </a:lnTo>
                <a:lnTo>
                  <a:pt x="3517812" y="1403114"/>
                </a:lnTo>
                <a:lnTo>
                  <a:pt x="3508966" y="1437397"/>
                </a:lnTo>
                <a:lnTo>
                  <a:pt x="3504543" y="1471678"/>
                </a:lnTo>
                <a:lnTo>
                  <a:pt x="3504543" y="1508173"/>
                </a:lnTo>
                <a:lnTo>
                  <a:pt x="3506754" y="1545772"/>
                </a:lnTo>
                <a:lnTo>
                  <a:pt x="3511178" y="1583372"/>
                </a:lnTo>
                <a:lnTo>
                  <a:pt x="3516707" y="1620972"/>
                </a:lnTo>
                <a:lnTo>
                  <a:pt x="3521130" y="1658572"/>
                </a:lnTo>
                <a:lnTo>
                  <a:pt x="3524448" y="1696171"/>
                </a:lnTo>
                <a:lnTo>
                  <a:pt x="3523342" y="1731561"/>
                </a:lnTo>
                <a:lnTo>
                  <a:pt x="3518919" y="1765844"/>
                </a:lnTo>
                <a:lnTo>
                  <a:pt x="3508966" y="1799020"/>
                </a:lnTo>
                <a:lnTo>
                  <a:pt x="3494590" y="1826666"/>
                </a:lnTo>
                <a:lnTo>
                  <a:pt x="3475789" y="1853208"/>
                </a:lnTo>
                <a:lnTo>
                  <a:pt x="3453670" y="1876431"/>
                </a:lnTo>
                <a:lnTo>
                  <a:pt x="3428236" y="1899654"/>
                </a:lnTo>
                <a:lnTo>
                  <a:pt x="3401695" y="1920666"/>
                </a:lnTo>
                <a:lnTo>
                  <a:pt x="3374048" y="1941678"/>
                </a:lnTo>
                <a:lnTo>
                  <a:pt x="3345296" y="1962689"/>
                </a:lnTo>
                <a:lnTo>
                  <a:pt x="3318754" y="1983701"/>
                </a:lnTo>
                <a:lnTo>
                  <a:pt x="3293318" y="2005818"/>
                </a:lnTo>
                <a:lnTo>
                  <a:pt x="3271201" y="2031254"/>
                </a:lnTo>
                <a:lnTo>
                  <a:pt x="3251295" y="2055583"/>
                </a:lnTo>
                <a:lnTo>
                  <a:pt x="3235812" y="2083229"/>
                </a:lnTo>
                <a:lnTo>
                  <a:pt x="3222542" y="2113088"/>
                </a:lnTo>
                <a:lnTo>
                  <a:pt x="3211483" y="2145160"/>
                </a:lnTo>
                <a:lnTo>
                  <a:pt x="3201530" y="2178337"/>
                </a:lnTo>
                <a:lnTo>
                  <a:pt x="3192683" y="2211513"/>
                </a:lnTo>
                <a:lnTo>
                  <a:pt x="3183835" y="2245795"/>
                </a:lnTo>
                <a:lnTo>
                  <a:pt x="3173882" y="2277866"/>
                </a:lnTo>
                <a:lnTo>
                  <a:pt x="3162824" y="2309935"/>
                </a:lnTo>
                <a:lnTo>
                  <a:pt x="3149554" y="2339794"/>
                </a:lnTo>
                <a:lnTo>
                  <a:pt x="3132965" y="2366336"/>
                </a:lnTo>
                <a:lnTo>
                  <a:pt x="3113061" y="2390665"/>
                </a:lnTo>
                <a:lnTo>
                  <a:pt x="3088731" y="2410571"/>
                </a:lnTo>
                <a:lnTo>
                  <a:pt x="3062189" y="2427159"/>
                </a:lnTo>
                <a:lnTo>
                  <a:pt x="3032329" y="2440430"/>
                </a:lnTo>
                <a:lnTo>
                  <a:pt x="3000259" y="2451489"/>
                </a:lnTo>
                <a:lnTo>
                  <a:pt x="2968189" y="2461441"/>
                </a:lnTo>
                <a:lnTo>
                  <a:pt x="2933907" y="2470289"/>
                </a:lnTo>
                <a:lnTo>
                  <a:pt x="2900729" y="2479136"/>
                </a:lnTo>
                <a:lnTo>
                  <a:pt x="2867553" y="2489089"/>
                </a:lnTo>
                <a:lnTo>
                  <a:pt x="2835484" y="2500147"/>
                </a:lnTo>
                <a:lnTo>
                  <a:pt x="2805624" y="2513419"/>
                </a:lnTo>
                <a:lnTo>
                  <a:pt x="2777978" y="2528900"/>
                </a:lnTo>
                <a:lnTo>
                  <a:pt x="2753648" y="2548806"/>
                </a:lnTo>
                <a:lnTo>
                  <a:pt x="2728213" y="2570924"/>
                </a:lnTo>
                <a:lnTo>
                  <a:pt x="2706095" y="2596359"/>
                </a:lnTo>
                <a:lnTo>
                  <a:pt x="2685083" y="2622901"/>
                </a:lnTo>
                <a:lnTo>
                  <a:pt x="2664071" y="2650547"/>
                </a:lnTo>
                <a:lnTo>
                  <a:pt x="2643060" y="2678194"/>
                </a:lnTo>
                <a:lnTo>
                  <a:pt x="2622048" y="2704735"/>
                </a:lnTo>
                <a:lnTo>
                  <a:pt x="2598824" y="2730170"/>
                </a:lnTo>
                <a:lnTo>
                  <a:pt x="2575600" y="2752287"/>
                </a:lnTo>
                <a:lnTo>
                  <a:pt x="2549060" y="2771088"/>
                </a:lnTo>
                <a:lnTo>
                  <a:pt x="2521413" y="2785464"/>
                </a:lnTo>
                <a:lnTo>
                  <a:pt x="2488236" y="2795418"/>
                </a:lnTo>
                <a:lnTo>
                  <a:pt x="2453953" y="2799841"/>
                </a:lnTo>
                <a:lnTo>
                  <a:pt x="2418566" y="2800947"/>
                </a:lnTo>
                <a:lnTo>
                  <a:pt x="2380965" y="2797629"/>
                </a:lnTo>
                <a:lnTo>
                  <a:pt x="2343366" y="2793206"/>
                </a:lnTo>
                <a:lnTo>
                  <a:pt x="2305765" y="2787676"/>
                </a:lnTo>
                <a:lnTo>
                  <a:pt x="2268165" y="2783254"/>
                </a:lnTo>
                <a:lnTo>
                  <a:pt x="2230565" y="2781041"/>
                </a:lnTo>
                <a:lnTo>
                  <a:pt x="2194071" y="2781041"/>
                </a:lnTo>
                <a:lnTo>
                  <a:pt x="2159789" y="2785464"/>
                </a:lnTo>
                <a:lnTo>
                  <a:pt x="2124401" y="2794312"/>
                </a:lnTo>
                <a:lnTo>
                  <a:pt x="2092330" y="2807582"/>
                </a:lnTo>
                <a:lnTo>
                  <a:pt x="2059154" y="2825277"/>
                </a:lnTo>
                <a:lnTo>
                  <a:pt x="2025978" y="2842971"/>
                </a:lnTo>
                <a:lnTo>
                  <a:pt x="1992801" y="2862876"/>
                </a:lnTo>
                <a:lnTo>
                  <a:pt x="1960730" y="2881676"/>
                </a:lnTo>
                <a:lnTo>
                  <a:pt x="1926448" y="2898264"/>
                </a:lnTo>
                <a:lnTo>
                  <a:pt x="1893271" y="2911535"/>
                </a:lnTo>
                <a:lnTo>
                  <a:pt x="1858988" y="2920383"/>
                </a:lnTo>
                <a:lnTo>
                  <a:pt x="1823601" y="2923699"/>
                </a:lnTo>
                <a:lnTo>
                  <a:pt x="1788214" y="2920383"/>
                </a:lnTo>
                <a:lnTo>
                  <a:pt x="1753930" y="2911535"/>
                </a:lnTo>
                <a:lnTo>
                  <a:pt x="1720755" y="2898264"/>
                </a:lnTo>
                <a:lnTo>
                  <a:pt x="1686472" y="2881676"/>
                </a:lnTo>
                <a:lnTo>
                  <a:pt x="1654401" y="2862876"/>
                </a:lnTo>
                <a:lnTo>
                  <a:pt x="1621225" y="2842971"/>
                </a:lnTo>
                <a:lnTo>
                  <a:pt x="1588048" y="2825277"/>
                </a:lnTo>
                <a:lnTo>
                  <a:pt x="1554872" y="2807582"/>
                </a:lnTo>
                <a:lnTo>
                  <a:pt x="1521696" y="2794312"/>
                </a:lnTo>
                <a:lnTo>
                  <a:pt x="1487413" y="2785464"/>
                </a:lnTo>
                <a:lnTo>
                  <a:pt x="1453131" y="2781041"/>
                </a:lnTo>
                <a:lnTo>
                  <a:pt x="1416635" y="2781041"/>
                </a:lnTo>
                <a:lnTo>
                  <a:pt x="1379036" y="2783254"/>
                </a:lnTo>
                <a:lnTo>
                  <a:pt x="1341436" y="2787676"/>
                </a:lnTo>
                <a:lnTo>
                  <a:pt x="1303836" y="2793206"/>
                </a:lnTo>
                <a:lnTo>
                  <a:pt x="1266235" y="2797629"/>
                </a:lnTo>
                <a:lnTo>
                  <a:pt x="1228636" y="2800947"/>
                </a:lnTo>
                <a:lnTo>
                  <a:pt x="1193248" y="2799841"/>
                </a:lnTo>
                <a:lnTo>
                  <a:pt x="1158967" y="2795418"/>
                </a:lnTo>
                <a:lnTo>
                  <a:pt x="1125789" y="2785464"/>
                </a:lnTo>
                <a:lnTo>
                  <a:pt x="1098142" y="2771088"/>
                </a:lnTo>
                <a:lnTo>
                  <a:pt x="1071600" y="2752287"/>
                </a:lnTo>
                <a:lnTo>
                  <a:pt x="1048378" y="2730170"/>
                </a:lnTo>
                <a:lnTo>
                  <a:pt x="1025153" y="2704735"/>
                </a:lnTo>
                <a:lnTo>
                  <a:pt x="1004142" y="2678194"/>
                </a:lnTo>
                <a:lnTo>
                  <a:pt x="983130" y="2650547"/>
                </a:lnTo>
                <a:lnTo>
                  <a:pt x="962119" y="2622901"/>
                </a:lnTo>
                <a:lnTo>
                  <a:pt x="941107" y="2596359"/>
                </a:lnTo>
                <a:lnTo>
                  <a:pt x="918989" y="2570924"/>
                </a:lnTo>
                <a:lnTo>
                  <a:pt x="893553" y="2548806"/>
                </a:lnTo>
                <a:lnTo>
                  <a:pt x="869224" y="2528900"/>
                </a:lnTo>
                <a:lnTo>
                  <a:pt x="841577" y="2513419"/>
                </a:lnTo>
                <a:lnTo>
                  <a:pt x="811718" y="2500147"/>
                </a:lnTo>
                <a:lnTo>
                  <a:pt x="779648" y="2489089"/>
                </a:lnTo>
                <a:lnTo>
                  <a:pt x="746471" y="2479136"/>
                </a:lnTo>
                <a:lnTo>
                  <a:pt x="713295" y="2470289"/>
                </a:lnTo>
                <a:lnTo>
                  <a:pt x="679013" y="2461441"/>
                </a:lnTo>
                <a:lnTo>
                  <a:pt x="646942" y="2451489"/>
                </a:lnTo>
                <a:lnTo>
                  <a:pt x="614871" y="2440430"/>
                </a:lnTo>
                <a:lnTo>
                  <a:pt x="585013" y="2427159"/>
                </a:lnTo>
                <a:lnTo>
                  <a:pt x="558471" y="2410571"/>
                </a:lnTo>
                <a:lnTo>
                  <a:pt x="534141" y="2390665"/>
                </a:lnTo>
                <a:lnTo>
                  <a:pt x="514237" y="2366336"/>
                </a:lnTo>
                <a:lnTo>
                  <a:pt x="497649" y="2339794"/>
                </a:lnTo>
                <a:lnTo>
                  <a:pt x="484377" y="2309935"/>
                </a:lnTo>
                <a:lnTo>
                  <a:pt x="473319" y="2277866"/>
                </a:lnTo>
                <a:lnTo>
                  <a:pt x="463366" y="2245795"/>
                </a:lnTo>
                <a:lnTo>
                  <a:pt x="454519" y="2211513"/>
                </a:lnTo>
                <a:lnTo>
                  <a:pt x="445671" y="2178337"/>
                </a:lnTo>
                <a:lnTo>
                  <a:pt x="435718" y="2145160"/>
                </a:lnTo>
                <a:lnTo>
                  <a:pt x="424660" y="2113088"/>
                </a:lnTo>
                <a:lnTo>
                  <a:pt x="411388" y="2083229"/>
                </a:lnTo>
                <a:lnTo>
                  <a:pt x="395906" y="2055583"/>
                </a:lnTo>
                <a:lnTo>
                  <a:pt x="376002" y="2031254"/>
                </a:lnTo>
                <a:lnTo>
                  <a:pt x="353883" y="2005818"/>
                </a:lnTo>
                <a:lnTo>
                  <a:pt x="328448" y="1983701"/>
                </a:lnTo>
                <a:lnTo>
                  <a:pt x="300800" y="1962689"/>
                </a:lnTo>
                <a:lnTo>
                  <a:pt x="273154" y="1941678"/>
                </a:lnTo>
                <a:lnTo>
                  <a:pt x="245507" y="1920666"/>
                </a:lnTo>
                <a:lnTo>
                  <a:pt x="218965" y="1899654"/>
                </a:lnTo>
                <a:lnTo>
                  <a:pt x="193530" y="1876431"/>
                </a:lnTo>
                <a:lnTo>
                  <a:pt x="171413" y="1853208"/>
                </a:lnTo>
                <a:lnTo>
                  <a:pt x="152614" y="1826666"/>
                </a:lnTo>
                <a:lnTo>
                  <a:pt x="138237" y="1799020"/>
                </a:lnTo>
                <a:lnTo>
                  <a:pt x="128284" y="1765844"/>
                </a:lnTo>
                <a:lnTo>
                  <a:pt x="123860" y="1731561"/>
                </a:lnTo>
                <a:lnTo>
                  <a:pt x="122753" y="1696171"/>
                </a:lnTo>
                <a:lnTo>
                  <a:pt x="126072" y="1658572"/>
                </a:lnTo>
                <a:lnTo>
                  <a:pt x="130495" y="1620972"/>
                </a:lnTo>
                <a:lnTo>
                  <a:pt x="136024" y="1583372"/>
                </a:lnTo>
                <a:lnTo>
                  <a:pt x="140448" y="1545772"/>
                </a:lnTo>
                <a:lnTo>
                  <a:pt x="142660" y="1508173"/>
                </a:lnTo>
                <a:lnTo>
                  <a:pt x="142660" y="1471678"/>
                </a:lnTo>
                <a:lnTo>
                  <a:pt x="138237" y="1437397"/>
                </a:lnTo>
                <a:lnTo>
                  <a:pt x="129389" y="1403114"/>
                </a:lnTo>
                <a:lnTo>
                  <a:pt x="116119" y="1371043"/>
                </a:lnTo>
                <a:lnTo>
                  <a:pt x="99531" y="1337867"/>
                </a:lnTo>
                <a:lnTo>
                  <a:pt x="80730" y="1304691"/>
                </a:lnTo>
                <a:lnTo>
                  <a:pt x="60825" y="1271514"/>
                </a:lnTo>
                <a:lnTo>
                  <a:pt x="42025" y="1239443"/>
                </a:lnTo>
                <a:lnTo>
                  <a:pt x="25435" y="1205162"/>
                </a:lnTo>
                <a:lnTo>
                  <a:pt x="12166" y="1171985"/>
                </a:lnTo>
                <a:lnTo>
                  <a:pt x="3319" y="1137702"/>
                </a:lnTo>
                <a:lnTo>
                  <a:pt x="0" y="1102314"/>
                </a:lnTo>
                <a:lnTo>
                  <a:pt x="3319" y="1066926"/>
                </a:lnTo>
                <a:lnTo>
                  <a:pt x="12166" y="1032644"/>
                </a:lnTo>
                <a:lnTo>
                  <a:pt x="25435" y="999467"/>
                </a:lnTo>
                <a:lnTo>
                  <a:pt x="42025" y="965186"/>
                </a:lnTo>
                <a:lnTo>
                  <a:pt x="60825" y="933114"/>
                </a:lnTo>
                <a:lnTo>
                  <a:pt x="80730" y="899939"/>
                </a:lnTo>
                <a:lnTo>
                  <a:pt x="99531" y="866762"/>
                </a:lnTo>
                <a:lnTo>
                  <a:pt x="116119" y="833586"/>
                </a:lnTo>
                <a:lnTo>
                  <a:pt x="129389" y="801514"/>
                </a:lnTo>
                <a:lnTo>
                  <a:pt x="138237" y="767232"/>
                </a:lnTo>
                <a:lnTo>
                  <a:pt x="142660" y="732951"/>
                </a:lnTo>
                <a:lnTo>
                  <a:pt x="142660" y="696457"/>
                </a:lnTo>
                <a:lnTo>
                  <a:pt x="140448" y="658856"/>
                </a:lnTo>
                <a:lnTo>
                  <a:pt x="136024" y="621256"/>
                </a:lnTo>
                <a:lnTo>
                  <a:pt x="130495" y="583656"/>
                </a:lnTo>
                <a:lnTo>
                  <a:pt x="126072" y="546056"/>
                </a:lnTo>
                <a:lnTo>
                  <a:pt x="122753" y="508457"/>
                </a:lnTo>
                <a:lnTo>
                  <a:pt x="123860" y="473069"/>
                </a:lnTo>
                <a:lnTo>
                  <a:pt x="128284" y="438786"/>
                </a:lnTo>
                <a:lnTo>
                  <a:pt x="138237" y="405609"/>
                </a:lnTo>
                <a:lnTo>
                  <a:pt x="152614" y="377963"/>
                </a:lnTo>
                <a:lnTo>
                  <a:pt x="171413" y="351422"/>
                </a:lnTo>
                <a:lnTo>
                  <a:pt x="193530" y="328198"/>
                </a:lnTo>
                <a:lnTo>
                  <a:pt x="218965" y="304975"/>
                </a:lnTo>
                <a:lnTo>
                  <a:pt x="245507" y="283962"/>
                </a:lnTo>
                <a:lnTo>
                  <a:pt x="273154" y="262950"/>
                </a:lnTo>
                <a:lnTo>
                  <a:pt x="300800" y="241939"/>
                </a:lnTo>
                <a:lnTo>
                  <a:pt x="328448" y="220927"/>
                </a:lnTo>
                <a:lnTo>
                  <a:pt x="353883" y="198810"/>
                </a:lnTo>
                <a:lnTo>
                  <a:pt x="376002" y="173375"/>
                </a:lnTo>
                <a:lnTo>
                  <a:pt x="395906" y="149045"/>
                </a:lnTo>
                <a:lnTo>
                  <a:pt x="411388" y="121399"/>
                </a:lnTo>
                <a:lnTo>
                  <a:pt x="424660" y="91540"/>
                </a:lnTo>
                <a:lnTo>
                  <a:pt x="435718" y="59469"/>
                </a:lnTo>
                <a:lnTo>
                  <a:pt x="445671" y="26292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" name="Picture 9" descr="A child playing with toys&#10;&#10;Description automatically generated with low confidence">
            <a:extLst>
              <a:ext uri="{FF2B5EF4-FFF2-40B4-BE49-F238E27FC236}">
                <a16:creationId xmlns:a16="http://schemas.microsoft.com/office/drawing/2014/main" id="{B2B1F7A9-130F-411A-BE45-CA50843CBB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735" r="-2" b="18378"/>
          <a:stretch/>
        </p:blipFill>
        <p:spPr>
          <a:xfrm>
            <a:off x="4241298" y="10"/>
            <a:ext cx="3441673" cy="2821070"/>
          </a:xfrm>
          <a:custGeom>
            <a:avLst/>
            <a:gdLst/>
            <a:ahLst/>
            <a:cxnLst/>
            <a:rect l="l" t="t" r="r" b="b"/>
            <a:pathLst>
              <a:path w="3441673" h="2821080">
                <a:moveTo>
                  <a:pt x="444473" y="0"/>
                </a:moveTo>
                <a:lnTo>
                  <a:pt x="2997201" y="0"/>
                </a:lnTo>
                <a:lnTo>
                  <a:pt x="3004419" y="23258"/>
                </a:lnTo>
                <a:lnTo>
                  <a:pt x="3012768" y="55609"/>
                </a:lnTo>
                <a:lnTo>
                  <a:pt x="3021117" y="86916"/>
                </a:lnTo>
                <a:lnTo>
                  <a:pt x="3030509" y="118224"/>
                </a:lnTo>
                <a:lnTo>
                  <a:pt x="3040944" y="148488"/>
                </a:lnTo>
                <a:lnTo>
                  <a:pt x="3053466" y="176665"/>
                </a:lnTo>
                <a:lnTo>
                  <a:pt x="3068077" y="202754"/>
                </a:lnTo>
                <a:lnTo>
                  <a:pt x="3086862" y="225713"/>
                </a:lnTo>
                <a:lnTo>
                  <a:pt x="3107732" y="249715"/>
                </a:lnTo>
                <a:lnTo>
                  <a:pt x="3131734" y="270586"/>
                </a:lnTo>
                <a:lnTo>
                  <a:pt x="3156781" y="290414"/>
                </a:lnTo>
                <a:lnTo>
                  <a:pt x="3183913" y="310241"/>
                </a:lnTo>
                <a:lnTo>
                  <a:pt x="3210001" y="330069"/>
                </a:lnTo>
                <a:lnTo>
                  <a:pt x="3235048" y="349898"/>
                </a:lnTo>
                <a:lnTo>
                  <a:pt x="3259049" y="371812"/>
                </a:lnTo>
                <a:lnTo>
                  <a:pt x="3279921" y="393728"/>
                </a:lnTo>
                <a:lnTo>
                  <a:pt x="3297661" y="418773"/>
                </a:lnTo>
                <a:lnTo>
                  <a:pt x="3311228" y="444862"/>
                </a:lnTo>
                <a:lnTo>
                  <a:pt x="3320620" y="476170"/>
                </a:lnTo>
                <a:lnTo>
                  <a:pt x="3324793" y="508521"/>
                </a:lnTo>
                <a:lnTo>
                  <a:pt x="3325838" y="541915"/>
                </a:lnTo>
                <a:lnTo>
                  <a:pt x="3322707" y="577396"/>
                </a:lnTo>
                <a:lnTo>
                  <a:pt x="3318532" y="612878"/>
                </a:lnTo>
                <a:lnTo>
                  <a:pt x="3313315" y="648360"/>
                </a:lnTo>
                <a:lnTo>
                  <a:pt x="3309140" y="683841"/>
                </a:lnTo>
                <a:lnTo>
                  <a:pt x="3307054" y="719323"/>
                </a:lnTo>
                <a:lnTo>
                  <a:pt x="3307054" y="753761"/>
                </a:lnTo>
                <a:lnTo>
                  <a:pt x="3311228" y="786111"/>
                </a:lnTo>
                <a:lnTo>
                  <a:pt x="3319576" y="818462"/>
                </a:lnTo>
                <a:lnTo>
                  <a:pt x="3332099" y="848726"/>
                </a:lnTo>
                <a:lnTo>
                  <a:pt x="3348796" y="880033"/>
                </a:lnTo>
                <a:lnTo>
                  <a:pt x="3365493" y="911340"/>
                </a:lnTo>
                <a:lnTo>
                  <a:pt x="3384277" y="942647"/>
                </a:lnTo>
                <a:lnTo>
                  <a:pt x="3402017" y="972911"/>
                </a:lnTo>
                <a:lnTo>
                  <a:pt x="3417671" y="1005262"/>
                </a:lnTo>
                <a:lnTo>
                  <a:pt x="3430193" y="1036569"/>
                </a:lnTo>
                <a:lnTo>
                  <a:pt x="3438542" y="1068920"/>
                </a:lnTo>
                <a:lnTo>
                  <a:pt x="3441673" y="1102314"/>
                </a:lnTo>
                <a:lnTo>
                  <a:pt x="3438542" y="1135708"/>
                </a:lnTo>
                <a:lnTo>
                  <a:pt x="3430193" y="1168059"/>
                </a:lnTo>
                <a:lnTo>
                  <a:pt x="3417671" y="1199367"/>
                </a:lnTo>
                <a:lnTo>
                  <a:pt x="3402017" y="1231717"/>
                </a:lnTo>
                <a:lnTo>
                  <a:pt x="3384277" y="1261981"/>
                </a:lnTo>
                <a:lnTo>
                  <a:pt x="3365493" y="1293289"/>
                </a:lnTo>
                <a:lnTo>
                  <a:pt x="3348796" y="1324596"/>
                </a:lnTo>
                <a:lnTo>
                  <a:pt x="3332099" y="1355902"/>
                </a:lnTo>
                <a:lnTo>
                  <a:pt x="3319576" y="1386167"/>
                </a:lnTo>
                <a:lnTo>
                  <a:pt x="3311228" y="1418518"/>
                </a:lnTo>
                <a:lnTo>
                  <a:pt x="3307054" y="1450868"/>
                </a:lnTo>
                <a:lnTo>
                  <a:pt x="3307054" y="1485306"/>
                </a:lnTo>
                <a:lnTo>
                  <a:pt x="3309140" y="1520787"/>
                </a:lnTo>
                <a:lnTo>
                  <a:pt x="3313315" y="1556269"/>
                </a:lnTo>
                <a:lnTo>
                  <a:pt x="3318532" y="1591751"/>
                </a:lnTo>
                <a:lnTo>
                  <a:pt x="3322707" y="1627232"/>
                </a:lnTo>
                <a:lnTo>
                  <a:pt x="3325838" y="1662713"/>
                </a:lnTo>
                <a:lnTo>
                  <a:pt x="3324793" y="1696108"/>
                </a:lnTo>
                <a:lnTo>
                  <a:pt x="3320620" y="1728459"/>
                </a:lnTo>
                <a:lnTo>
                  <a:pt x="3311228" y="1759766"/>
                </a:lnTo>
                <a:lnTo>
                  <a:pt x="3297661" y="1785855"/>
                </a:lnTo>
                <a:lnTo>
                  <a:pt x="3279921" y="1810902"/>
                </a:lnTo>
                <a:lnTo>
                  <a:pt x="3259049" y="1832816"/>
                </a:lnTo>
                <a:lnTo>
                  <a:pt x="3235048" y="1854730"/>
                </a:lnTo>
                <a:lnTo>
                  <a:pt x="3210001" y="1874559"/>
                </a:lnTo>
                <a:lnTo>
                  <a:pt x="3183913" y="1894387"/>
                </a:lnTo>
                <a:lnTo>
                  <a:pt x="3156781" y="1914215"/>
                </a:lnTo>
                <a:lnTo>
                  <a:pt x="3131734" y="1934042"/>
                </a:lnTo>
                <a:lnTo>
                  <a:pt x="3107732" y="1954914"/>
                </a:lnTo>
                <a:lnTo>
                  <a:pt x="3086862" y="1978916"/>
                </a:lnTo>
                <a:lnTo>
                  <a:pt x="3068077" y="2001875"/>
                </a:lnTo>
                <a:lnTo>
                  <a:pt x="3053466" y="2027963"/>
                </a:lnTo>
                <a:lnTo>
                  <a:pt x="3040944" y="2056140"/>
                </a:lnTo>
                <a:lnTo>
                  <a:pt x="3030509" y="2086404"/>
                </a:lnTo>
                <a:lnTo>
                  <a:pt x="3021117" y="2117712"/>
                </a:lnTo>
                <a:lnTo>
                  <a:pt x="3012768" y="2149019"/>
                </a:lnTo>
                <a:lnTo>
                  <a:pt x="3004419" y="2181370"/>
                </a:lnTo>
                <a:lnTo>
                  <a:pt x="2995027" y="2211633"/>
                </a:lnTo>
                <a:lnTo>
                  <a:pt x="2984592" y="2241896"/>
                </a:lnTo>
                <a:lnTo>
                  <a:pt x="2972070" y="2270073"/>
                </a:lnTo>
                <a:lnTo>
                  <a:pt x="2956415" y="2295120"/>
                </a:lnTo>
                <a:lnTo>
                  <a:pt x="2937632" y="2318077"/>
                </a:lnTo>
                <a:lnTo>
                  <a:pt x="2914674" y="2336862"/>
                </a:lnTo>
                <a:lnTo>
                  <a:pt x="2889627" y="2352515"/>
                </a:lnTo>
                <a:lnTo>
                  <a:pt x="2861451" y="2365039"/>
                </a:lnTo>
                <a:lnTo>
                  <a:pt x="2831188" y="2375474"/>
                </a:lnTo>
                <a:lnTo>
                  <a:pt x="2800925" y="2384866"/>
                </a:lnTo>
                <a:lnTo>
                  <a:pt x="2768574" y="2393215"/>
                </a:lnTo>
                <a:lnTo>
                  <a:pt x="2737267" y="2401564"/>
                </a:lnTo>
                <a:lnTo>
                  <a:pt x="2705960" y="2410956"/>
                </a:lnTo>
                <a:lnTo>
                  <a:pt x="2675697" y="2421392"/>
                </a:lnTo>
                <a:lnTo>
                  <a:pt x="2647521" y="2433915"/>
                </a:lnTo>
                <a:lnTo>
                  <a:pt x="2621432" y="2448524"/>
                </a:lnTo>
                <a:lnTo>
                  <a:pt x="2598474" y="2467308"/>
                </a:lnTo>
                <a:lnTo>
                  <a:pt x="2574472" y="2488181"/>
                </a:lnTo>
                <a:lnTo>
                  <a:pt x="2553600" y="2512183"/>
                </a:lnTo>
                <a:lnTo>
                  <a:pt x="2533772" y="2537228"/>
                </a:lnTo>
                <a:lnTo>
                  <a:pt x="2513945" y="2563317"/>
                </a:lnTo>
                <a:lnTo>
                  <a:pt x="2494117" y="2589407"/>
                </a:lnTo>
                <a:lnTo>
                  <a:pt x="2474290" y="2614453"/>
                </a:lnTo>
                <a:lnTo>
                  <a:pt x="2452374" y="2638455"/>
                </a:lnTo>
                <a:lnTo>
                  <a:pt x="2430459" y="2659326"/>
                </a:lnTo>
                <a:lnTo>
                  <a:pt x="2405415" y="2677067"/>
                </a:lnTo>
                <a:lnTo>
                  <a:pt x="2379325" y="2690634"/>
                </a:lnTo>
                <a:lnTo>
                  <a:pt x="2348018" y="2700026"/>
                </a:lnTo>
                <a:lnTo>
                  <a:pt x="2315667" y="2704200"/>
                </a:lnTo>
                <a:lnTo>
                  <a:pt x="2282274" y="2705244"/>
                </a:lnTo>
                <a:lnTo>
                  <a:pt x="2246792" y="2702113"/>
                </a:lnTo>
                <a:lnTo>
                  <a:pt x="2211312" y="2697939"/>
                </a:lnTo>
                <a:lnTo>
                  <a:pt x="2175830" y="2692721"/>
                </a:lnTo>
                <a:lnTo>
                  <a:pt x="2140349" y="2688547"/>
                </a:lnTo>
                <a:lnTo>
                  <a:pt x="2104867" y="2686459"/>
                </a:lnTo>
                <a:lnTo>
                  <a:pt x="2070430" y="2686459"/>
                </a:lnTo>
                <a:lnTo>
                  <a:pt x="2038080" y="2690634"/>
                </a:lnTo>
                <a:lnTo>
                  <a:pt x="2004686" y="2698983"/>
                </a:lnTo>
                <a:lnTo>
                  <a:pt x="1974422" y="2711505"/>
                </a:lnTo>
                <a:lnTo>
                  <a:pt x="1943116" y="2728202"/>
                </a:lnTo>
                <a:lnTo>
                  <a:pt x="1911810" y="2744900"/>
                </a:lnTo>
                <a:lnTo>
                  <a:pt x="1880502" y="2763684"/>
                </a:lnTo>
                <a:lnTo>
                  <a:pt x="1850239" y="2781425"/>
                </a:lnTo>
                <a:lnTo>
                  <a:pt x="1817888" y="2797078"/>
                </a:lnTo>
                <a:lnTo>
                  <a:pt x="1786581" y="2809601"/>
                </a:lnTo>
                <a:lnTo>
                  <a:pt x="1754230" y="2817950"/>
                </a:lnTo>
                <a:lnTo>
                  <a:pt x="1720837" y="2821080"/>
                </a:lnTo>
                <a:lnTo>
                  <a:pt x="1687443" y="2817950"/>
                </a:lnTo>
                <a:lnTo>
                  <a:pt x="1655092" y="2809601"/>
                </a:lnTo>
                <a:lnTo>
                  <a:pt x="1623786" y="2797078"/>
                </a:lnTo>
                <a:lnTo>
                  <a:pt x="1591435" y="2781425"/>
                </a:lnTo>
                <a:lnTo>
                  <a:pt x="1561171" y="2763684"/>
                </a:lnTo>
                <a:lnTo>
                  <a:pt x="1529865" y="2744900"/>
                </a:lnTo>
                <a:lnTo>
                  <a:pt x="1498558" y="2728202"/>
                </a:lnTo>
                <a:lnTo>
                  <a:pt x="1467251" y="2711505"/>
                </a:lnTo>
                <a:lnTo>
                  <a:pt x="1435945" y="2698983"/>
                </a:lnTo>
                <a:lnTo>
                  <a:pt x="1403594" y="2690634"/>
                </a:lnTo>
                <a:lnTo>
                  <a:pt x="1371243" y="2686459"/>
                </a:lnTo>
                <a:lnTo>
                  <a:pt x="1336805" y="2686459"/>
                </a:lnTo>
                <a:lnTo>
                  <a:pt x="1301324" y="2688547"/>
                </a:lnTo>
                <a:lnTo>
                  <a:pt x="1265844" y="2692721"/>
                </a:lnTo>
                <a:lnTo>
                  <a:pt x="1230362" y="2697939"/>
                </a:lnTo>
                <a:lnTo>
                  <a:pt x="1194880" y="2702113"/>
                </a:lnTo>
                <a:lnTo>
                  <a:pt x="1159400" y="2705244"/>
                </a:lnTo>
                <a:lnTo>
                  <a:pt x="1126006" y="2704200"/>
                </a:lnTo>
                <a:lnTo>
                  <a:pt x="1093656" y="2700026"/>
                </a:lnTo>
                <a:lnTo>
                  <a:pt x="1062348" y="2690634"/>
                </a:lnTo>
                <a:lnTo>
                  <a:pt x="1036260" y="2677067"/>
                </a:lnTo>
                <a:lnTo>
                  <a:pt x="1011213" y="2659326"/>
                </a:lnTo>
                <a:lnTo>
                  <a:pt x="989299" y="2638455"/>
                </a:lnTo>
                <a:lnTo>
                  <a:pt x="967384" y="2614453"/>
                </a:lnTo>
                <a:lnTo>
                  <a:pt x="947557" y="2589407"/>
                </a:lnTo>
                <a:lnTo>
                  <a:pt x="927729" y="2563317"/>
                </a:lnTo>
                <a:lnTo>
                  <a:pt x="907901" y="2537228"/>
                </a:lnTo>
                <a:lnTo>
                  <a:pt x="888073" y="2512183"/>
                </a:lnTo>
                <a:lnTo>
                  <a:pt x="867202" y="2488181"/>
                </a:lnTo>
                <a:lnTo>
                  <a:pt x="843200" y="2467308"/>
                </a:lnTo>
                <a:lnTo>
                  <a:pt x="820241" y="2448524"/>
                </a:lnTo>
                <a:lnTo>
                  <a:pt x="794152" y="2433915"/>
                </a:lnTo>
                <a:lnTo>
                  <a:pt x="765976" y="2421392"/>
                </a:lnTo>
                <a:lnTo>
                  <a:pt x="735713" y="2410956"/>
                </a:lnTo>
                <a:lnTo>
                  <a:pt x="704406" y="2401564"/>
                </a:lnTo>
                <a:lnTo>
                  <a:pt x="673099" y="2393215"/>
                </a:lnTo>
                <a:lnTo>
                  <a:pt x="640748" y="2384866"/>
                </a:lnTo>
                <a:lnTo>
                  <a:pt x="610486" y="2375474"/>
                </a:lnTo>
                <a:lnTo>
                  <a:pt x="580221" y="2365039"/>
                </a:lnTo>
                <a:lnTo>
                  <a:pt x="552047" y="2352515"/>
                </a:lnTo>
                <a:lnTo>
                  <a:pt x="527000" y="2336862"/>
                </a:lnTo>
                <a:lnTo>
                  <a:pt x="504041" y="2318077"/>
                </a:lnTo>
                <a:lnTo>
                  <a:pt x="485258" y="2295120"/>
                </a:lnTo>
                <a:lnTo>
                  <a:pt x="469605" y="2270073"/>
                </a:lnTo>
                <a:lnTo>
                  <a:pt x="457082" y="2241896"/>
                </a:lnTo>
                <a:lnTo>
                  <a:pt x="446647" y="2211633"/>
                </a:lnTo>
                <a:lnTo>
                  <a:pt x="437254" y="2181370"/>
                </a:lnTo>
                <a:lnTo>
                  <a:pt x="428905" y="2149019"/>
                </a:lnTo>
                <a:lnTo>
                  <a:pt x="420557" y="2117712"/>
                </a:lnTo>
                <a:lnTo>
                  <a:pt x="411164" y="2086404"/>
                </a:lnTo>
                <a:lnTo>
                  <a:pt x="400729" y="2056140"/>
                </a:lnTo>
                <a:lnTo>
                  <a:pt x="388206" y="2027963"/>
                </a:lnTo>
                <a:lnTo>
                  <a:pt x="373596" y="2001875"/>
                </a:lnTo>
                <a:lnTo>
                  <a:pt x="354813" y="1978916"/>
                </a:lnTo>
                <a:lnTo>
                  <a:pt x="333941" y="1954914"/>
                </a:lnTo>
                <a:lnTo>
                  <a:pt x="309939" y="1934042"/>
                </a:lnTo>
                <a:lnTo>
                  <a:pt x="283849" y="1914215"/>
                </a:lnTo>
                <a:lnTo>
                  <a:pt x="257761" y="1894387"/>
                </a:lnTo>
                <a:lnTo>
                  <a:pt x="231672" y="1874559"/>
                </a:lnTo>
                <a:lnTo>
                  <a:pt x="206626" y="1854730"/>
                </a:lnTo>
                <a:lnTo>
                  <a:pt x="182624" y="1832816"/>
                </a:lnTo>
                <a:lnTo>
                  <a:pt x="161753" y="1810902"/>
                </a:lnTo>
                <a:lnTo>
                  <a:pt x="144013" y="1785855"/>
                </a:lnTo>
                <a:lnTo>
                  <a:pt x="130447" y="1759766"/>
                </a:lnTo>
                <a:lnTo>
                  <a:pt x="121054" y="1728459"/>
                </a:lnTo>
                <a:lnTo>
                  <a:pt x="116880" y="1696108"/>
                </a:lnTo>
                <a:lnTo>
                  <a:pt x="115836" y="1662713"/>
                </a:lnTo>
                <a:lnTo>
                  <a:pt x="118967" y="1627232"/>
                </a:lnTo>
                <a:lnTo>
                  <a:pt x="123141" y="1591751"/>
                </a:lnTo>
                <a:lnTo>
                  <a:pt x="128359" y="1556269"/>
                </a:lnTo>
                <a:lnTo>
                  <a:pt x="132533" y="1520787"/>
                </a:lnTo>
                <a:lnTo>
                  <a:pt x="134621" y="1485306"/>
                </a:lnTo>
                <a:lnTo>
                  <a:pt x="134621" y="1450868"/>
                </a:lnTo>
                <a:lnTo>
                  <a:pt x="130447" y="1418518"/>
                </a:lnTo>
                <a:lnTo>
                  <a:pt x="122098" y="1386167"/>
                </a:lnTo>
                <a:lnTo>
                  <a:pt x="109575" y="1355902"/>
                </a:lnTo>
                <a:lnTo>
                  <a:pt x="93921" y="1324596"/>
                </a:lnTo>
                <a:lnTo>
                  <a:pt x="76180" y="1293289"/>
                </a:lnTo>
                <a:lnTo>
                  <a:pt x="57397" y="1261981"/>
                </a:lnTo>
                <a:lnTo>
                  <a:pt x="39656" y="1231717"/>
                </a:lnTo>
                <a:lnTo>
                  <a:pt x="24002" y="1199367"/>
                </a:lnTo>
                <a:lnTo>
                  <a:pt x="11480" y="1168059"/>
                </a:lnTo>
                <a:lnTo>
                  <a:pt x="3131" y="1135708"/>
                </a:lnTo>
                <a:lnTo>
                  <a:pt x="0" y="1102314"/>
                </a:lnTo>
                <a:lnTo>
                  <a:pt x="3131" y="1068920"/>
                </a:lnTo>
                <a:lnTo>
                  <a:pt x="11480" y="1036569"/>
                </a:lnTo>
                <a:lnTo>
                  <a:pt x="24002" y="1005262"/>
                </a:lnTo>
                <a:lnTo>
                  <a:pt x="39656" y="972911"/>
                </a:lnTo>
                <a:lnTo>
                  <a:pt x="57397" y="942647"/>
                </a:lnTo>
                <a:lnTo>
                  <a:pt x="76180" y="911340"/>
                </a:lnTo>
                <a:lnTo>
                  <a:pt x="93921" y="880033"/>
                </a:lnTo>
                <a:lnTo>
                  <a:pt x="109575" y="848726"/>
                </a:lnTo>
                <a:lnTo>
                  <a:pt x="122098" y="818462"/>
                </a:lnTo>
                <a:lnTo>
                  <a:pt x="130447" y="786111"/>
                </a:lnTo>
                <a:lnTo>
                  <a:pt x="134621" y="753761"/>
                </a:lnTo>
                <a:lnTo>
                  <a:pt x="134621" y="719323"/>
                </a:lnTo>
                <a:lnTo>
                  <a:pt x="132533" y="683841"/>
                </a:lnTo>
                <a:lnTo>
                  <a:pt x="128359" y="648360"/>
                </a:lnTo>
                <a:lnTo>
                  <a:pt x="123141" y="612878"/>
                </a:lnTo>
                <a:lnTo>
                  <a:pt x="118967" y="577396"/>
                </a:lnTo>
                <a:lnTo>
                  <a:pt x="115836" y="541915"/>
                </a:lnTo>
                <a:lnTo>
                  <a:pt x="116880" y="508521"/>
                </a:lnTo>
                <a:lnTo>
                  <a:pt x="121054" y="476170"/>
                </a:lnTo>
                <a:lnTo>
                  <a:pt x="130447" y="444862"/>
                </a:lnTo>
                <a:lnTo>
                  <a:pt x="144013" y="418773"/>
                </a:lnTo>
                <a:lnTo>
                  <a:pt x="161753" y="393728"/>
                </a:lnTo>
                <a:lnTo>
                  <a:pt x="182624" y="371812"/>
                </a:lnTo>
                <a:lnTo>
                  <a:pt x="206626" y="349898"/>
                </a:lnTo>
                <a:lnTo>
                  <a:pt x="231672" y="330069"/>
                </a:lnTo>
                <a:lnTo>
                  <a:pt x="257761" y="310241"/>
                </a:lnTo>
                <a:lnTo>
                  <a:pt x="283849" y="290414"/>
                </a:lnTo>
                <a:lnTo>
                  <a:pt x="309939" y="270586"/>
                </a:lnTo>
                <a:lnTo>
                  <a:pt x="333941" y="249715"/>
                </a:lnTo>
                <a:lnTo>
                  <a:pt x="354813" y="225713"/>
                </a:lnTo>
                <a:lnTo>
                  <a:pt x="373596" y="202754"/>
                </a:lnTo>
                <a:lnTo>
                  <a:pt x="388206" y="176665"/>
                </a:lnTo>
                <a:lnTo>
                  <a:pt x="400729" y="148488"/>
                </a:lnTo>
                <a:lnTo>
                  <a:pt x="411164" y="118224"/>
                </a:lnTo>
                <a:lnTo>
                  <a:pt x="420557" y="86916"/>
                </a:lnTo>
                <a:lnTo>
                  <a:pt x="428905" y="55609"/>
                </a:lnTo>
                <a:lnTo>
                  <a:pt x="437254" y="23258"/>
                </a:lnTo>
                <a:close/>
              </a:path>
            </a:pathLst>
          </a:custGeom>
        </p:spPr>
      </p:pic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A9F5A08E-86B5-4945-8BA9-AFC5CF695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92762" y="1"/>
            <a:ext cx="3899238" cy="4440737"/>
          </a:xfrm>
          <a:custGeom>
            <a:avLst/>
            <a:gdLst>
              <a:gd name="connsiteX0" fmla="*/ 721595 w 3899238"/>
              <a:gd name="connsiteY0" fmla="*/ 0 h 4440737"/>
              <a:gd name="connsiteX1" fmla="*/ 3899238 w 3899238"/>
              <a:gd name="connsiteY1" fmla="*/ 0 h 4440737"/>
              <a:gd name="connsiteX2" fmla="*/ 3899238 w 3899238"/>
              <a:gd name="connsiteY2" fmla="*/ 4005810 h 4440737"/>
              <a:gd name="connsiteX3" fmla="*/ 3870282 w 3899238"/>
              <a:gd name="connsiteY3" fmla="*/ 4043909 h 4440737"/>
              <a:gd name="connsiteX4" fmla="*/ 3839757 w 3899238"/>
              <a:gd name="connsiteY4" fmla="*/ 4084075 h 4440737"/>
              <a:gd name="connsiteX5" fmla="*/ 3809232 w 3899238"/>
              <a:gd name="connsiteY5" fmla="*/ 4122633 h 4440737"/>
              <a:gd name="connsiteX6" fmla="*/ 3775493 w 3899238"/>
              <a:gd name="connsiteY6" fmla="*/ 4159584 h 4440737"/>
              <a:gd name="connsiteX7" fmla="*/ 3741754 w 3899238"/>
              <a:gd name="connsiteY7" fmla="*/ 4191715 h 4440737"/>
              <a:gd name="connsiteX8" fmla="*/ 3703197 w 3899238"/>
              <a:gd name="connsiteY8" fmla="*/ 4219028 h 4440737"/>
              <a:gd name="connsiteX9" fmla="*/ 3663032 w 3899238"/>
              <a:gd name="connsiteY9" fmla="*/ 4239914 h 4440737"/>
              <a:gd name="connsiteX10" fmla="*/ 3614833 w 3899238"/>
              <a:gd name="connsiteY10" fmla="*/ 4254374 h 4440737"/>
              <a:gd name="connsiteX11" fmla="*/ 3565028 w 3899238"/>
              <a:gd name="connsiteY11" fmla="*/ 4260800 h 4440737"/>
              <a:gd name="connsiteX12" fmla="*/ 3513619 w 3899238"/>
              <a:gd name="connsiteY12" fmla="*/ 4262406 h 4440737"/>
              <a:gd name="connsiteX13" fmla="*/ 3458994 w 3899238"/>
              <a:gd name="connsiteY13" fmla="*/ 4257586 h 4440737"/>
              <a:gd name="connsiteX14" fmla="*/ 3404370 w 3899238"/>
              <a:gd name="connsiteY14" fmla="*/ 4251161 h 4440737"/>
              <a:gd name="connsiteX15" fmla="*/ 3349745 w 3899238"/>
              <a:gd name="connsiteY15" fmla="*/ 4243126 h 4440737"/>
              <a:gd name="connsiteX16" fmla="*/ 3295122 w 3899238"/>
              <a:gd name="connsiteY16" fmla="*/ 4236702 h 4440737"/>
              <a:gd name="connsiteX17" fmla="*/ 3240496 w 3899238"/>
              <a:gd name="connsiteY17" fmla="*/ 4233488 h 4440737"/>
              <a:gd name="connsiteX18" fmla="*/ 3187479 w 3899238"/>
              <a:gd name="connsiteY18" fmla="*/ 4233488 h 4440737"/>
              <a:gd name="connsiteX19" fmla="*/ 3137676 w 3899238"/>
              <a:gd name="connsiteY19" fmla="*/ 4239914 h 4440737"/>
              <a:gd name="connsiteX20" fmla="*/ 3086265 w 3899238"/>
              <a:gd name="connsiteY20" fmla="*/ 4252768 h 4440737"/>
              <a:gd name="connsiteX21" fmla="*/ 3039673 w 3899238"/>
              <a:gd name="connsiteY21" fmla="*/ 4272045 h 4440737"/>
              <a:gd name="connsiteX22" fmla="*/ 2991476 w 3899238"/>
              <a:gd name="connsiteY22" fmla="*/ 4297752 h 4440737"/>
              <a:gd name="connsiteX23" fmla="*/ 2943279 w 3899238"/>
              <a:gd name="connsiteY23" fmla="*/ 4323458 h 4440737"/>
              <a:gd name="connsiteX24" fmla="*/ 2895080 w 3899238"/>
              <a:gd name="connsiteY24" fmla="*/ 4352375 h 4440737"/>
              <a:gd name="connsiteX25" fmla="*/ 2848488 w 3899238"/>
              <a:gd name="connsiteY25" fmla="*/ 4379687 h 4440737"/>
              <a:gd name="connsiteX26" fmla="*/ 2798686 w 3899238"/>
              <a:gd name="connsiteY26" fmla="*/ 4403786 h 4440737"/>
              <a:gd name="connsiteX27" fmla="*/ 2750487 w 3899238"/>
              <a:gd name="connsiteY27" fmla="*/ 4423066 h 4440737"/>
              <a:gd name="connsiteX28" fmla="*/ 2700682 w 3899238"/>
              <a:gd name="connsiteY28" fmla="*/ 4435919 h 4440737"/>
              <a:gd name="connsiteX29" fmla="*/ 2649272 w 3899238"/>
              <a:gd name="connsiteY29" fmla="*/ 4440737 h 4440737"/>
              <a:gd name="connsiteX30" fmla="*/ 2597861 w 3899238"/>
              <a:gd name="connsiteY30" fmla="*/ 4435919 h 4440737"/>
              <a:gd name="connsiteX31" fmla="*/ 2548056 w 3899238"/>
              <a:gd name="connsiteY31" fmla="*/ 4423066 h 4440737"/>
              <a:gd name="connsiteX32" fmla="*/ 2499860 w 3899238"/>
              <a:gd name="connsiteY32" fmla="*/ 4403786 h 4440737"/>
              <a:gd name="connsiteX33" fmla="*/ 2450055 w 3899238"/>
              <a:gd name="connsiteY33" fmla="*/ 4379687 h 4440737"/>
              <a:gd name="connsiteX34" fmla="*/ 2403463 w 3899238"/>
              <a:gd name="connsiteY34" fmla="*/ 4352375 h 4440737"/>
              <a:gd name="connsiteX35" fmla="*/ 2355266 w 3899238"/>
              <a:gd name="connsiteY35" fmla="*/ 4323458 h 4440737"/>
              <a:gd name="connsiteX36" fmla="*/ 2307067 w 3899238"/>
              <a:gd name="connsiteY36" fmla="*/ 4297752 h 4440737"/>
              <a:gd name="connsiteX37" fmla="*/ 2258871 w 3899238"/>
              <a:gd name="connsiteY37" fmla="*/ 4272045 h 4440737"/>
              <a:gd name="connsiteX38" fmla="*/ 2210674 w 3899238"/>
              <a:gd name="connsiteY38" fmla="*/ 4252768 h 4440737"/>
              <a:gd name="connsiteX39" fmla="*/ 2160869 w 3899238"/>
              <a:gd name="connsiteY39" fmla="*/ 4239914 h 4440737"/>
              <a:gd name="connsiteX40" fmla="*/ 2111064 w 3899238"/>
              <a:gd name="connsiteY40" fmla="*/ 4233488 h 4440737"/>
              <a:gd name="connsiteX41" fmla="*/ 2058045 w 3899238"/>
              <a:gd name="connsiteY41" fmla="*/ 4233488 h 4440737"/>
              <a:gd name="connsiteX42" fmla="*/ 2003421 w 3899238"/>
              <a:gd name="connsiteY42" fmla="*/ 4236702 h 4440737"/>
              <a:gd name="connsiteX43" fmla="*/ 1948798 w 3899238"/>
              <a:gd name="connsiteY43" fmla="*/ 4243126 h 4440737"/>
              <a:gd name="connsiteX44" fmla="*/ 1894173 w 3899238"/>
              <a:gd name="connsiteY44" fmla="*/ 4251161 h 4440737"/>
              <a:gd name="connsiteX45" fmla="*/ 1839548 w 3899238"/>
              <a:gd name="connsiteY45" fmla="*/ 4257586 h 4440737"/>
              <a:gd name="connsiteX46" fmla="*/ 1784924 w 3899238"/>
              <a:gd name="connsiteY46" fmla="*/ 4262406 h 4440737"/>
              <a:gd name="connsiteX47" fmla="*/ 1733515 w 3899238"/>
              <a:gd name="connsiteY47" fmla="*/ 4260800 h 4440737"/>
              <a:gd name="connsiteX48" fmla="*/ 1683711 w 3899238"/>
              <a:gd name="connsiteY48" fmla="*/ 4254374 h 4440737"/>
              <a:gd name="connsiteX49" fmla="*/ 1635512 w 3899238"/>
              <a:gd name="connsiteY49" fmla="*/ 4239914 h 4440737"/>
              <a:gd name="connsiteX50" fmla="*/ 1595348 w 3899238"/>
              <a:gd name="connsiteY50" fmla="*/ 4219028 h 4440737"/>
              <a:gd name="connsiteX51" fmla="*/ 1556788 w 3899238"/>
              <a:gd name="connsiteY51" fmla="*/ 4191715 h 4440737"/>
              <a:gd name="connsiteX52" fmla="*/ 1523051 w 3899238"/>
              <a:gd name="connsiteY52" fmla="*/ 4159584 h 4440737"/>
              <a:gd name="connsiteX53" fmla="*/ 1489311 w 3899238"/>
              <a:gd name="connsiteY53" fmla="*/ 4122633 h 4440737"/>
              <a:gd name="connsiteX54" fmla="*/ 1458786 w 3899238"/>
              <a:gd name="connsiteY54" fmla="*/ 4084075 h 4440737"/>
              <a:gd name="connsiteX55" fmla="*/ 1428262 w 3899238"/>
              <a:gd name="connsiteY55" fmla="*/ 4043909 h 4440737"/>
              <a:gd name="connsiteX56" fmla="*/ 1397736 w 3899238"/>
              <a:gd name="connsiteY56" fmla="*/ 4003746 h 4440737"/>
              <a:gd name="connsiteX57" fmla="*/ 1367212 w 3899238"/>
              <a:gd name="connsiteY57" fmla="*/ 3965188 h 4440737"/>
              <a:gd name="connsiteX58" fmla="*/ 1335079 w 3899238"/>
              <a:gd name="connsiteY58" fmla="*/ 3928236 h 4440737"/>
              <a:gd name="connsiteX59" fmla="*/ 1298127 w 3899238"/>
              <a:gd name="connsiteY59" fmla="*/ 3896104 h 4440737"/>
              <a:gd name="connsiteX60" fmla="*/ 1262782 w 3899238"/>
              <a:gd name="connsiteY60" fmla="*/ 3867185 h 4440737"/>
              <a:gd name="connsiteX61" fmla="*/ 1222617 w 3899238"/>
              <a:gd name="connsiteY61" fmla="*/ 3844694 h 4440737"/>
              <a:gd name="connsiteX62" fmla="*/ 1179239 w 3899238"/>
              <a:gd name="connsiteY62" fmla="*/ 3825414 h 4440737"/>
              <a:gd name="connsiteX63" fmla="*/ 1132648 w 3899238"/>
              <a:gd name="connsiteY63" fmla="*/ 3809349 h 4440737"/>
              <a:gd name="connsiteX64" fmla="*/ 1084450 w 3899238"/>
              <a:gd name="connsiteY64" fmla="*/ 3794889 h 4440737"/>
              <a:gd name="connsiteX65" fmla="*/ 1036254 w 3899238"/>
              <a:gd name="connsiteY65" fmla="*/ 3782037 h 4440737"/>
              <a:gd name="connsiteX66" fmla="*/ 986449 w 3899238"/>
              <a:gd name="connsiteY66" fmla="*/ 3769183 h 4440737"/>
              <a:gd name="connsiteX67" fmla="*/ 939858 w 3899238"/>
              <a:gd name="connsiteY67" fmla="*/ 3754724 h 4440737"/>
              <a:gd name="connsiteX68" fmla="*/ 893265 w 3899238"/>
              <a:gd name="connsiteY68" fmla="*/ 3738658 h 4440737"/>
              <a:gd name="connsiteX69" fmla="*/ 849889 w 3899238"/>
              <a:gd name="connsiteY69" fmla="*/ 3719378 h 4440737"/>
              <a:gd name="connsiteX70" fmla="*/ 811329 w 3899238"/>
              <a:gd name="connsiteY70" fmla="*/ 3695279 h 4440737"/>
              <a:gd name="connsiteX71" fmla="*/ 775984 w 3899238"/>
              <a:gd name="connsiteY71" fmla="*/ 3666361 h 4440737"/>
              <a:gd name="connsiteX72" fmla="*/ 747067 w 3899238"/>
              <a:gd name="connsiteY72" fmla="*/ 3631017 h 4440737"/>
              <a:gd name="connsiteX73" fmla="*/ 722968 w 3899238"/>
              <a:gd name="connsiteY73" fmla="*/ 3592458 h 4440737"/>
              <a:gd name="connsiteX74" fmla="*/ 703688 w 3899238"/>
              <a:gd name="connsiteY74" fmla="*/ 3549080 h 4440737"/>
              <a:gd name="connsiteX75" fmla="*/ 687623 w 3899238"/>
              <a:gd name="connsiteY75" fmla="*/ 3502490 h 4440737"/>
              <a:gd name="connsiteX76" fmla="*/ 673164 w 3899238"/>
              <a:gd name="connsiteY76" fmla="*/ 3455899 h 4440737"/>
              <a:gd name="connsiteX77" fmla="*/ 660311 w 3899238"/>
              <a:gd name="connsiteY77" fmla="*/ 3406094 h 4440737"/>
              <a:gd name="connsiteX78" fmla="*/ 647457 w 3899238"/>
              <a:gd name="connsiteY78" fmla="*/ 3357897 h 4440737"/>
              <a:gd name="connsiteX79" fmla="*/ 632998 w 3899238"/>
              <a:gd name="connsiteY79" fmla="*/ 3309699 h 4440737"/>
              <a:gd name="connsiteX80" fmla="*/ 616932 w 3899238"/>
              <a:gd name="connsiteY80" fmla="*/ 3263106 h 4440737"/>
              <a:gd name="connsiteX81" fmla="*/ 597652 w 3899238"/>
              <a:gd name="connsiteY81" fmla="*/ 3219728 h 4440737"/>
              <a:gd name="connsiteX82" fmla="*/ 575160 w 3899238"/>
              <a:gd name="connsiteY82" fmla="*/ 3179564 h 4440737"/>
              <a:gd name="connsiteX83" fmla="*/ 546244 w 3899238"/>
              <a:gd name="connsiteY83" fmla="*/ 3144219 h 4440737"/>
              <a:gd name="connsiteX84" fmla="*/ 514110 w 3899238"/>
              <a:gd name="connsiteY84" fmla="*/ 3107267 h 4440737"/>
              <a:gd name="connsiteX85" fmla="*/ 477159 w 3899238"/>
              <a:gd name="connsiteY85" fmla="*/ 3075136 h 4440737"/>
              <a:gd name="connsiteX86" fmla="*/ 436993 w 3899238"/>
              <a:gd name="connsiteY86" fmla="*/ 3044611 h 4440737"/>
              <a:gd name="connsiteX87" fmla="*/ 396829 w 3899238"/>
              <a:gd name="connsiteY87" fmla="*/ 3014086 h 4440737"/>
              <a:gd name="connsiteX88" fmla="*/ 356664 w 3899238"/>
              <a:gd name="connsiteY88" fmla="*/ 2983561 h 4440737"/>
              <a:gd name="connsiteX89" fmla="*/ 318105 w 3899238"/>
              <a:gd name="connsiteY89" fmla="*/ 2953035 h 4440737"/>
              <a:gd name="connsiteX90" fmla="*/ 281154 w 3899238"/>
              <a:gd name="connsiteY90" fmla="*/ 2919298 h 4440737"/>
              <a:gd name="connsiteX91" fmla="*/ 249022 w 3899238"/>
              <a:gd name="connsiteY91" fmla="*/ 2885559 h 4440737"/>
              <a:gd name="connsiteX92" fmla="*/ 221711 w 3899238"/>
              <a:gd name="connsiteY92" fmla="*/ 2847001 h 4440737"/>
              <a:gd name="connsiteX93" fmla="*/ 200826 w 3899238"/>
              <a:gd name="connsiteY93" fmla="*/ 2806837 h 4440737"/>
              <a:gd name="connsiteX94" fmla="*/ 186366 w 3899238"/>
              <a:gd name="connsiteY94" fmla="*/ 2758640 h 4440737"/>
              <a:gd name="connsiteX95" fmla="*/ 179940 w 3899238"/>
              <a:gd name="connsiteY95" fmla="*/ 2708835 h 4440737"/>
              <a:gd name="connsiteX96" fmla="*/ 178332 w 3899238"/>
              <a:gd name="connsiteY96" fmla="*/ 2657422 h 4440737"/>
              <a:gd name="connsiteX97" fmla="*/ 183152 w 3899238"/>
              <a:gd name="connsiteY97" fmla="*/ 2602799 h 4440737"/>
              <a:gd name="connsiteX98" fmla="*/ 189578 w 3899238"/>
              <a:gd name="connsiteY98" fmla="*/ 2548175 h 4440737"/>
              <a:gd name="connsiteX99" fmla="*/ 197611 w 3899238"/>
              <a:gd name="connsiteY99" fmla="*/ 2493550 h 4440737"/>
              <a:gd name="connsiteX100" fmla="*/ 204038 w 3899238"/>
              <a:gd name="connsiteY100" fmla="*/ 2438927 h 4440737"/>
              <a:gd name="connsiteX101" fmla="*/ 207252 w 3899238"/>
              <a:gd name="connsiteY101" fmla="*/ 2384303 h 4440737"/>
              <a:gd name="connsiteX102" fmla="*/ 207252 w 3899238"/>
              <a:gd name="connsiteY102" fmla="*/ 2331284 h 4440737"/>
              <a:gd name="connsiteX103" fmla="*/ 200826 w 3899238"/>
              <a:gd name="connsiteY103" fmla="*/ 2281482 h 4440737"/>
              <a:gd name="connsiteX104" fmla="*/ 187972 w 3899238"/>
              <a:gd name="connsiteY104" fmla="*/ 2231678 h 4440737"/>
              <a:gd name="connsiteX105" fmla="*/ 168693 w 3899238"/>
              <a:gd name="connsiteY105" fmla="*/ 2185085 h 4440737"/>
              <a:gd name="connsiteX106" fmla="*/ 144595 w 3899238"/>
              <a:gd name="connsiteY106" fmla="*/ 2136888 h 4440737"/>
              <a:gd name="connsiteX107" fmla="*/ 117281 w 3899238"/>
              <a:gd name="connsiteY107" fmla="*/ 2088692 h 4440737"/>
              <a:gd name="connsiteX108" fmla="*/ 88364 w 3899238"/>
              <a:gd name="connsiteY108" fmla="*/ 2040493 h 4440737"/>
              <a:gd name="connsiteX109" fmla="*/ 61052 w 3899238"/>
              <a:gd name="connsiteY109" fmla="*/ 1993900 h 4440737"/>
              <a:gd name="connsiteX110" fmla="*/ 36952 w 3899238"/>
              <a:gd name="connsiteY110" fmla="*/ 1944098 h 4440737"/>
              <a:gd name="connsiteX111" fmla="*/ 17674 w 3899238"/>
              <a:gd name="connsiteY111" fmla="*/ 1895899 h 4440737"/>
              <a:gd name="connsiteX112" fmla="*/ 4821 w 3899238"/>
              <a:gd name="connsiteY112" fmla="*/ 1846094 h 4440737"/>
              <a:gd name="connsiteX113" fmla="*/ 0 w 3899238"/>
              <a:gd name="connsiteY113" fmla="*/ 1794683 h 4440737"/>
              <a:gd name="connsiteX114" fmla="*/ 4821 w 3899238"/>
              <a:gd name="connsiteY114" fmla="*/ 1743274 h 4440737"/>
              <a:gd name="connsiteX115" fmla="*/ 17674 w 3899238"/>
              <a:gd name="connsiteY115" fmla="*/ 1693470 h 4440737"/>
              <a:gd name="connsiteX116" fmla="*/ 36952 w 3899238"/>
              <a:gd name="connsiteY116" fmla="*/ 1645271 h 4440737"/>
              <a:gd name="connsiteX117" fmla="*/ 61052 w 3899238"/>
              <a:gd name="connsiteY117" fmla="*/ 1595468 h 4440737"/>
              <a:gd name="connsiteX118" fmla="*/ 88364 w 3899238"/>
              <a:gd name="connsiteY118" fmla="*/ 1548875 h 4440737"/>
              <a:gd name="connsiteX119" fmla="*/ 117281 w 3899238"/>
              <a:gd name="connsiteY119" fmla="*/ 1500679 h 4440737"/>
              <a:gd name="connsiteX120" fmla="*/ 144595 w 3899238"/>
              <a:gd name="connsiteY120" fmla="*/ 1452481 h 4440737"/>
              <a:gd name="connsiteX121" fmla="*/ 168693 w 3899238"/>
              <a:gd name="connsiteY121" fmla="*/ 1404284 h 4440737"/>
              <a:gd name="connsiteX122" fmla="*/ 187972 w 3899238"/>
              <a:gd name="connsiteY122" fmla="*/ 1357691 h 4440737"/>
              <a:gd name="connsiteX123" fmla="*/ 200826 w 3899238"/>
              <a:gd name="connsiteY123" fmla="*/ 1307887 h 4440737"/>
              <a:gd name="connsiteX124" fmla="*/ 207252 w 3899238"/>
              <a:gd name="connsiteY124" fmla="*/ 1258084 h 4440737"/>
              <a:gd name="connsiteX125" fmla="*/ 207252 w 3899238"/>
              <a:gd name="connsiteY125" fmla="*/ 1205067 h 4440737"/>
              <a:gd name="connsiteX126" fmla="*/ 204038 w 3899238"/>
              <a:gd name="connsiteY126" fmla="*/ 1150442 h 4440737"/>
              <a:gd name="connsiteX127" fmla="*/ 197611 w 3899238"/>
              <a:gd name="connsiteY127" fmla="*/ 1095818 h 4440737"/>
              <a:gd name="connsiteX128" fmla="*/ 189578 w 3899238"/>
              <a:gd name="connsiteY128" fmla="*/ 1041193 h 4440737"/>
              <a:gd name="connsiteX129" fmla="*/ 183152 w 3899238"/>
              <a:gd name="connsiteY129" fmla="*/ 986570 h 4440737"/>
              <a:gd name="connsiteX130" fmla="*/ 178332 w 3899238"/>
              <a:gd name="connsiteY130" fmla="*/ 931946 h 4440737"/>
              <a:gd name="connsiteX131" fmla="*/ 179940 w 3899238"/>
              <a:gd name="connsiteY131" fmla="*/ 880535 h 4440737"/>
              <a:gd name="connsiteX132" fmla="*/ 186366 w 3899238"/>
              <a:gd name="connsiteY132" fmla="*/ 830731 h 4440737"/>
              <a:gd name="connsiteX133" fmla="*/ 200826 w 3899238"/>
              <a:gd name="connsiteY133" fmla="*/ 782532 h 4440737"/>
              <a:gd name="connsiteX134" fmla="*/ 221711 w 3899238"/>
              <a:gd name="connsiteY134" fmla="*/ 742369 h 4440737"/>
              <a:gd name="connsiteX135" fmla="*/ 249022 w 3899238"/>
              <a:gd name="connsiteY135" fmla="*/ 703811 h 4440737"/>
              <a:gd name="connsiteX136" fmla="*/ 281154 w 3899238"/>
              <a:gd name="connsiteY136" fmla="*/ 670071 h 4440737"/>
              <a:gd name="connsiteX137" fmla="*/ 318105 w 3899238"/>
              <a:gd name="connsiteY137" fmla="*/ 636334 h 4440737"/>
              <a:gd name="connsiteX138" fmla="*/ 356664 w 3899238"/>
              <a:gd name="connsiteY138" fmla="*/ 605807 h 4440737"/>
              <a:gd name="connsiteX139" fmla="*/ 396829 w 3899238"/>
              <a:gd name="connsiteY139" fmla="*/ 575282 h 4440737"/>
              <a:gd name="connsiteX140" fmla="*/ 436993 w 3899238"/>
              <a:gd name="connsiteY140" fmla="*/ 544757 h 4440737"/>
              <a:gd name="connsiteX141" fmla="*/ 477159 w 3899238"/>
              <a:gd name="connsiteY141" fmla="*/ 514232 h 4440737"/>
              <a:gd name="connsiteX142" fmla="*/ 514110 w 3899238"/>
              <a:gd name="connsiteY142" fmla="*/ 482101 h 4440737"/>
              <a:gd name="connsiteX143" fmla="*/ 546244 w 3899238"/>
              <a:gd name="connsiteY143" fmla="*/ 445150 h 4440737"/>
              <a:gd name="connsiteX144" fmla="*/ 575160 w 3899238"/>
              <a:gd name="connsiteY144" fmla="*/ 409804 h 4440737"/>
              <a:gd name="connsiteX145" fmla="*/ 597652 w 3899238"/>
              <a:gd name="connsiteY145" fmla="*/ 369640 h 4440737"/>
              <a:gd name="connsiteX146" fmla="*/ 616932 w 3899238"/>
              <a:gd name="connsiteY146" fmla="*/ 326262 h 4440737"/>
              <a:gd name="connsiteX147" fmla="*/ 632998 w 3899238"/>
              <a:gd name="connsiteY147" fmla="*/ 279670 h 4440737"/>
              <a:gd name="connsiteX148" fmla="*/ 647457 w 3899238"/>
              <a:gd name="connsiteY148" fmla="*/ 231471 h 4440737"/>
              <a:gd name="connsiteX149" fmla="*/ 660311 w 3899238"/>
              <a:gd name="connsiteY149" fmla="*/ 183274 h 4440737"/>
              <a:gd name="connsiteX150" fmla="*/ 673164 w 3899238"/>
              <a:gd name="connsiteY150" fmla="*/ 133470 h 4440737"/>
              <a:gd name="connsiteX151" fmla="*/ 687623 w 3899238"/>
              <a:gd name="connsiteY151" fmla="*/ 86880 h 4440737"/>
              <a:gd name="connsiteX152" fmla="*/ 703688 w 3899238"/>
              <a:gd name="connsiteY152" fmla="*/ 40287 h 4440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3899238" h="4440737">
                <a:moveTo>
                  <a:pt x="721595" y="0"/>
                </a:moveTo>
                <a:lnTo>
                  <a:pt x="3899238" y="0"/>
                </a:lnTo>
                <a:lnTo>
                  <a:pt x="3899238" y="4005810"/>
                </a:lnTo>
                <a:lnTo>
                  <a:pt x="3870282" y="4043909"/>
                </a:lnTo>
                <a:lnTo>
                  <a:pt x="3839757" y="4084075"/>
                </a:lnTo>
                <a:lnTo>
                  <a:pt x="3809232" y="4122633"/>
                </a:lnTo>
                <a:lnTo>
                  <a:pt x="3775493" y="4159584"/>
                </a:lnTo>
                <a:lnTo>
                  <a:pt x="3741754" y="4191715"/>
                </a:lnTo>
                <a:lnTo>
                  <a:pt x="3703197" y="4219028"/>
                </a:lnTo>
                <a:lnTo>
                  <a:pt x="3663032" y="4239914"/>
                </a:lnTo>
                <a:lnTo>
                  <a:pt x="3614833" y="4254374"/>
                </a:lnTo>
                <a:lnTo>
                  <a:pt x="3565028" y="4260800"/>
                </a:lnTo>
                <a:lnTo>
                  <a:pt x="3513619" y="4262406"/>
                </a:lnTo>
                <a:lnTo>
                  <a:pt x="3458994" y="4257586"/>
                </a:lnTo>
                <a:lnTo>
                  <a:pt x="3404370" y="4251161"/>
                </a:lnTo>
                <a:lnTo>
                  <a:pt x="3349745" y="4243126"/>
                </a:lnTo>
                <a:lnTo>
                  <a:pt x="3295122" y="4236702"/>
                </a:lnTo>
                <a:lnTo>
                  <a:pt x="3240496" y="4233488"/>
                </a:lnTo>
                <a:lnTo>
                  <a:pt x="3187479" y="4233488"/>
                </a:lnTo>
                <a:lnTo>
                  <a:pt x="3137676" y="4239914"/>
                </a:lnTo>
                <a:lnTo>
                  <a:pt x="3086265" y="4252768"/>
                </a:lnTo>
                <a:lnTo>
                  <a:pt x="3039673" y="4272045"/>
                </a:lnTo>
                <a:lnTo>
                  <a:pt x="2991476" y="4297752"/>
                </a:lnTo>
                <a:lnTo>
                  <a:pt x="2943279" y="4323458"/>
                </a:lnTo>
                <a:lnTo>
                  <a:pt x="2895080" y="4352375"/>
                </a:lnTo>
                <a:lnTo>
                  <a:pt x="2848488" y="4379687"/>
                </a:lnTo>
                <a:lnTo>
                  <a:pt x="2798686" y="4403786"/>
                </a:lnTo>
                <a:lnTo>
                  <a:pt x="2750487" y="4423066"/>
                </a:lnTo>
                <a:lnTo>
                  <a:pt x="2700682" y="4435919"/>
                </a:lnTo>
                <a:lnTo>
                  <a:pt x="2649272" y="4440737"/>
                </a:lnTo>
                <a:lnTo>
                  <a:pt x="2597861" y="4435919"/>
                </a:lnTo>
                <a:lnTo>
                  <a:pt x="2548056" y="4423066"/>
                </a:lnTo>
                <a:lnTo>
                  <a:pt x="2499860" y="4403786"/>
                </a:lnTo>
                <a:lnTo>
                  <a:pt x="2450055" y="4379687"/>
                </a:lnTo>
                <a:lnTo>
                  <a:pt x="2403463" y="4352375"/>
                </a:lnTo>
                <a:lnTo>
                  <a:pt x="2355266" y="4323458"/>
                </a:lnTo>
                <a:lnTo>
                  <a:pt x="2307067" y="4297752"/>
                </a:lnTo>
                <a:lnTo>
                  <a:pt x="2258871" y="4272045"/>
                </a:lnTo>
                <a:lnTo>
                  <a:pt x="2210674" y="4252768"/>
                </a:lnTo>
                <a:lnTo>
                  <a:pt x="2160869" y="4239914"/>
                </a:lnTo>
                <a:lnTo>
                  <a:pt x="2111064" y="4233488"/>
                </a:lnTo>
                <a:lnTo>
                  <a:pt x="2058045" y="4233488"/>
                </a:lnTo>
                <a:lnTo>
                  <a:pt x="2003421" y="4236702"/>
                </a:lnTo>
                <a:lnTo>
                  <a:pt x="1948798" y="4243126"/>
                </a:lnTo>
                <a:lnTo>
                  <a:pt x="1894173" y="4251161"/>
                </a:lnTo>
                <a:lnTo>
                  <a:pt x="1839548" y="4257586"/>
                </a:lnTo>
                <a:lnTo>
                  <a:pt x="1784924" y="4262406"/>
                </a:lnTo>
                <a:lnTo>
                  <a:pt x="1733515" y="4260800"/>
                </a:lnTo>
                <a:lnTo>
                  <a:pt x="1683711" y="4254374"/>
                </a:lnTo>
                <a:lnTo>
                  <a:pt x="1635512" y="4239914"/>
                </a:lnTo>
                <a:lnTo>
                  <a:pt x="1595348" y="4219028"/>
                </a:lnTo>
                <a:lnTo>
                  <a:pt x="1556788" y="4191715"/>
                </a:lnTo>
                <a:lnTo>
                  <a:pt x="1523051" y="4159584"/>
                </a:lnTo>
                <a:lnTo>
                  <a:pt x="1489311" y="4122633"/>
                </a:lnTo>
                <a:lnTo>
                  <a:pt x="1458786" y="4084075"/>
                </a:lnTo>
                <a:lnTo>
                  <a:pt x="1428262" y="4043909"/>
                </a:lnTo>
                <a:lnTo>
                  <a:pt x="1397736" y="4003746"/>
                </a:lnTo>
                <a:lnTo>
                  <a:pt x="1367212" y="3965188"/>
                </a:lnTo>
                <a:lnTo>
                  <a:pt x="1335079" y="3928236"/>
                </a:lnTo>
                <a:lnTo>
                  <a:pt x="1298127" y="3896104"/>
                </a:lnTo>
                <a:lnTo>
                  <a:pt x="1262782" y="3867185"/>
                </a:lnTo>
                <a:lnTo>
                  <a:pt x="1222617" y="3844694"/>
                </a:lnTo>
                <a:lnTo>
                  <a:pt x="1179239" y="3825414"/>
                </a:lnTo>
                <a:lnTo>
                  <a:pt x="1132648" y="3809349"/>
                </a:lnTo>
                <a:lnTo>
                  <a:pt x="1084450" y="3794889"/>
                </a:lnTo>
                <a:lnTo>
                  <a:pt x="1036254" y="3782037"/>
                </a:lnTo>
                <a:lnTo>
                  <a:pt x="986449" y="3769183"/>
                </a:lnTo>
                <a:lnTo>
                  <a:pt x="939858" y="3754724"/>
                </a:lnTo>
                <a:lnTo>
                  <a:pt x="893265" y="3738658"/>
                </a:lnTo>
                <a:lnTo>
                  <a:pt x="849889" y="3719378"/>
                </a:lnTo>
                <a:lnTo>
                  <a:pt x="811329" y="3695279"/>
                </a:lnTo>
                <a:lnTo>
                  <a:pt x="775984" y="3666361"/>
                </a:lnTo>
                <a:lnTo>
                  <a:pt x="747067" y="3631017"/>
                </a:lnTo>
                <a:lnTo>
                  <a:pt x="722968" y="3592458"/>
                </a:lnTo>
                <a:lnTo>
                  <a:pt x="703688" y="3549080"/>
                </a:lnTo>
                <a:lnTo>
                  <a:pt x="687623" y="3502490"/>
                </a:lnTo>
                <a:lnTo>
                  <a:pt x="673164" y="3455899"/>
                </a:lnTo>
                <a:lnTo>
                  <a:pt x="660311" y="3406094"/>
                </a:lnTo>
                <a:lnTo>
                  <a:pt x="647457" y="3357897"/>
                </a:lnTo>
                <a:lnTo>
                  <a:pt x="632998" y="3309699"/>
                </a:lnTo>
                <a:lnTo>
                  <a:pt x="616932" y="3263106"/>
                </a:lnTo>
                <a:lnTo>
                  <a:pt x="597652" y="3219728"/>
                </a:lnTo>
                <a:lnTo>
                  <a:pt x="575160" y="3179564"/>
                </a:lnTo>
                <a:lnTo>
                  <a:pt x="546244" y="3144219"/>
                </a:lnTo>
                <a:lnTo>
                  <a:pt x="514110" y="3107267"/>
                </a:lnTo>
                <a:lnTo>
                  <a:pt x="477159" y="3075136"/>
                </a:lnTo>
                <a:lnTo>
                  <a:pt x="436993" y="3044611"/>
                </a:lnTo>
                <a:lnTo>
                  <a:pt x="396829" y="3014086"/>
                </a:lnTo>
                <a:lnTo>
                  <a:pt x="356664" y="2983561"/>
                </a:lnTo>
                <a:lnTo>
                  <a:pt x="318105" y="2953035"/>
                </a:lnTo>
                <a:lnTo>
                  <a:pt x="281154" y="2919298"/>
                </a:lnTo>
                <a:lnTo>
                  <a:pt x="249022" y="2885559"/>
                </a:lnTo>
                <a:lnTo>
                  <a:pt x="221711" y="2847001"/>
                </a:lnTo>
                <a:lnTo>
                  <a:pt x="200826" y="2806837"/>
                </a:lnTo>
                <a:lnTo>
                  <a:pt x="186366" y="2758640"/>
                </a:lnTo>
                <a:lnTo>
                  <a:pt x="179940" y="2708835"/>
                </a:lnTo>
                <a:lnTo>
                  <a:pt x="178332" y="2657422"/>
                </a:lnTo>
                <a:lnTo>
                  <a:pt x="183152" y="2602799"/>
                </a:lnTo>
                <a:lnTo>
                  <a:pt x="189578" y="2548175"/>
                </a:lnTo>
                <a:lnTo>
                  <a:pt x="197611" y="2493550"/>
                </a:lnTo>
                <a:lnTo>
                  <a:pt x="204038" y="2438927"/>
                </a:lnTo>
                <a:lnTo>
                  <a:pt x="207252" y="2384303"/>
                </a:lnTo>
                <a:lnTo>
                  <a:pt x="207252" y="2331284"/>
                </a:lnTo>
                <a:lnTo>
                  <a:pt x="200826" y="2281482"/>
                </a:lnTo>
                <a:lnTo>
                  <a:pt x="187972" y="2231678"/>
                </a:lnTo>
                <a:lnTo>
                  <a:pt x="168693" y="2185085"/>
                </a:lnTo>
                <a:lnTo>
                  <a:pt x="144595" y="2136888"/>
                </a:lnTo>
                <a:lnTo>
                  <a:pt x="117281" y="2088692"/>
                </a:lnTo>
                <a:lnTo>
                  <a:pt x="88364" y="2040493"/>
                </a:lnTo>
                <a:lnTo>
                  <a:pt x="61052" y="1993900"/>
                </a:lnTo>
                <a:lnTo>
                  <a:pt x="36952" y="1944098"/>
                </a:lnTo>
                <a:lnTo>
                  <a:pt x="17674" y="1895899"/>
                </a:lnTo>
                <a:lnTo>
                  <a:pt x="4821" y="1846094"/>
                </a:lnTo>
                <a:lnTo>
                  <a:pt x="0" y="1794683"/>
                </a:lnTo>
                <a:lnTo>
                  <a:pt x="4821" y="1743274"/>
                </a:lnTo>
                <a:lnTo>
                  <a:pt x="17674" y="1693470"/>
                </a:lnTo>
                <a:lnTo>
                  <a:pt x="36952" y="1645271"/>
                </a:lnTo>
                <a:lnTo>
                  <a:pt x="61052" y="1595468"/>
                </a:lnTo>
                <a:lnTo>
                  <a:pt x="88364" y="1548875"/>
                </a:lnTo>
                <a:lnTo>
                  <a:pt x="117281" y="1500679"/>
                </a:lnTo>
                <a:lnTo>
                  <a:pt x="144595" y="1452481"/>
                </a:lnTo>
                <a:lnTo>
                  <a:pt x="168693" y="1404284"/>
                </a:lnTo>
                <a:lnTo>
                  <a:pt x="187972" y="1357691"/>
                </a:lnTo>
                <a:lnTo>
                  <a:pt x="200826" y="1307887"/>
                </a:lnTo>
                <a:lnTo>
                  <a:pt x="207252" y="1258084"/>
                </a:lnTo>
                <a:lnTo>
                  <a:pt x="207252" y="1205067"/>
                </a:lnTo>
                <a:lnTo>
                  <a:pt x="204038" y="1150442"/>
                </a:lnTo>
                <a:lnTo>
                  <a:pt x="197611" y="1095818"/>
                </a:lnTo>
                <a:lnTo>
                  <a:pt x="189578" y="1041193"/>
                </a:lnTo>
                <a:lnTo>
                  <a:pt x="183152" y="986570"/>
                </a:lnTo>
                <a:lnTo>
                  <a:pt x="178332" y="931946"/>
                </a:lnTo>
                <a:lnTo>
                  <a:pt x="179940" y="880535"/>
                </a:lnTo>
                <a:lnTo>
                  <a:pt x="186366" y="830731"/>
                </a:lnTo>
                <a:lnTo>
                  <a:pt x="200826" y="782532"/>
                </a:lnTo>
                <a:lnTo>
                  <a:pt x="221711" y="742369"/>
                </a:lnTo>
                <a:lnTo>
                  <a:pt x="249022" y="703811"/>
                </a:lnTo>
                <a:lnTo>
                  <a:pt x="281154" y="670071"/>
                </a:lnTo>
                <a:lnTo>
                  <a:pt x="318105" y="636334"/>
                </a:lnTo>
                <a:lnTo>
                  <a:pt x="356664" y="605807"/>
                </a:lnTo>
                <a:lnTo>
                  <a:pt x="396829" y="575282"/>
                </a:lnTo>
                <a:lnTo>
                  <a:pt x="436993" y="544757"/>
                </a:lnTo>
                <a:lnTo>
                  <a:pt x="477159" y="514232"/>
                </a:lnTo>
                <a:lnTo>
                  <a:pt x="514110" y="482101"/>
                </a:lnTo>
                <a:lnTo>
                  <a:pt x="546244" y="445150"/>
                </a:lnTo>
                <a:lnTo>
                  <a:pt x="575160" y="409804"/>
                </a:lnTo>
                <a:lnTo>
                  <a:pt x="597652" y="369640"/>
                </a:lnTo>
                <a:lnTo>
                  <a:pt x="616932" y="326262"/>
                </a:lnTo>
                <a:lnTo>
                  <a:pt x="632998" y="279670"/>
                </a:lnTo>
                <a:lnTo>
                  <a:pt x="647457" y="231471"/>
                </a:lnTo>
                <a:lnTo>
                  <a:pt x="660311" y="183274"/>
                </a:lnTo>
                <a:lnTo>
                  <a:pt x="673164" y="133470"/>
                </a:lnTo>
                <a:lnTo>
                  <a:pt x="687623" y="86880"/>
                </a:lnTo>
                <a:lnTo>
                  <a:pt x="703688" y="40287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BE817B6-C52A-432C-ABD6-EBF08A338C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8670" r="-1" b="19944"/>
          <a:stretch/>
        </p:blipFill>
        <p:spPr>
          <a:xfrm>
            <a:off x="8374896" y="-1"/>
            <a:ext cx="3817105" cy="4358732"/>
          </a:xfrm>
          <a:custGeom>
            <a:avLst/>
            <a:gdLst/>
            <a:ahLst/>
            <a:cxnLst/>
            <a:rect l="l" t="t" r="r" b="b"/>
            <a:pathLst>
              <a:path w="3817105" h="4358732">
                <a:moveTo>
                  <a:pt x="736393" y="0"/>
                </a:moveTo>
                <a:lnTo>
                  <a:pt x="3817105" y="0"/>
                </a:lnTo>
                <a:lnTo>
                  <a:pt x="3817105" y="3889118"/>
                </a:lnTo>
                <a:lnTo>
                  <a:pt x="3809451" y="3897920"/>
                </a:lnTo>
                <a:lnTo>
                  <a:pt x="3779873" y="3935283"/>
                </a:lnTo>
                <a:lnTo>
                  <a:pt x="3750294" y="3974202"/>
                </a:lnTo>
                <a:lnTo>
                  <a:pt x="3720715" y="4013123"/>
                </a:lnTo>
                <a:lnTo>
                  <a:pt x="3691137" y="4050486"/>
                </a:lnTo>
                <a:lnTo>
                  <a:pt x="3658443" y="4086293"/>
                </a:lnTo>
                <a:lnTo>
                  <a:pt x="3625750" y="4117428"/>
                </a:lnTo>
                <a:lnTo>
                  <a:pt x="3588389" y="4143894"/>
                </a:lnTo>
                <a:lnTo>
                  <a:pt x="3549469" y="4164133"/>
                </a:lnTo>
                <a:lnTo>
                  <a:pt x="3502765" y="4178144"/>
                </a:lnTo>
                <a:lnTo>
                  <a:pt x="3454504" y="4184371"/>
                </a:lnTo>
                <a:lnTo>
                  <a:pt x="3404689" y="4185928"/>
                </a:lnTo>
                <a:lnTo>
                  <a:pt x="3351757" y="4181257"/>
                </a:lnTo>
                <a:lnTo>
                  <a:pt x="3298827" y="4175031"/>
                </a:lnTo>
                <a:lnTo>
                  <a:pt x="3245895" y="4167246"/>
                </a:lnTo>
                <a:lnTo>
                  <a:pt x="3192965" y="4161020"/>
                </a:lnTo>
                <a:lnTo>
                  <a:pt x="3140033" y="4157905"/>
                </a:lnTo>
                <a:lnTo>
                  <a:pt x="3088660" y="4157905"/>
                </a:lnTo>
                <a:lnTo>
                  <a:pt x="3040401" y="4164133"/>
                </a:lnTo>
                <a:lnTo>
                  <a:pt x="2990584" y="4176588"/>
                </a:lnTo>
                <a:lnTo>
                  <a:pt x="2945436" y="4195268"/>
                </a:lnTo>
                <a:lnTo>
                  <a:pt x="2898733" y="4220178"/>
                </a:lnTo>
                <a:lnTo>
                  <a:pt x="2852031" y="4245087"/>
                </a:lnTo>
                <a:lnTo>
                  <a:pt x="2805326" y="4273108"/>
                </a:lnTo>
                <a:lnTo>
                  <a:pt x="2760179" y="4299574"/>
                </a:lnTo>
                <a:lnTo>
                  <a:pt x="2711919" y="4322926"/>
                </a:lnTo>
                <a:lnTo>
                  <a:pt x="2665215" y="4341608"/>
                </a:lnTo>
                <a:lnTo>
                  <a:pt x="2616954" y="4354063"/>
                </a:lnTo>
                <a:lnTo>
                  <a:pt x="2567139" y="4358732"/>
                </a:lnTo>
                <a:lnTo>
                  <a:pt x="2517322" y="4354063"/>
                </a:lnTo>
                <a:lnTo>
                  <a:pt x="2469061" y="4341608"/>
                </a:lnTo>
                <a:lnTo>
                  <a:pt x="2422358" y="4322926"/>
                </a:lnTo>
                <a:lnTo>
                  <a:pt x="2374097" y="4299574"/>
                </a:lnTo>
                <a:lnTo>
                  <a:pt x="2328950" y="4273108"/>
                </a:lnTo>
                <a:lnTo>
                  <a:pt x="2282247" y="4245087"/>
                </a:lnTo>
                <a:lnTo>
                  <a:pt x="2235543" y="4220178"/>
                </a:lnTo>
                <a:lnTo>
                  <a:pt x="2188840" y="4195268"/>
                </a:lnTo>
                <a:lnTo>
                  <a:pt x="2142137" y="4176588"/>
                </a:lnTo>
                <a:lnTo>
                  <a:pt x="2093877" y="4164133"/>
                </a:lnTo>
                <a:lnTo>
                  <a:pt x="2045616" y="4157905"/>
                </a:lnTo>
                <a:lnTo>
                  <a:pt x="1994241" y="4157905"/>
                </a:lnTo>
                <a:lnTo>
                  <a:pt x="1941311" y="4161020"/>
                </a:lnTo>
                <a:lnTo>
                  <a:pt x="1888381" y="4167246"/>
                </a:lnTo>
                <a:lnTo>
                  <a:pt x="1835449" y="4175031"/>
                </a:lnTo>
                <a:lnTo>
                  <a:pt x="1782517" y="4181257"/>
                </a:lnTo>
                <a:lnTo>
                  <a:pt x="1729587" y="4185928"/>
                </a:lnTo>
                <a:lnTo>
                  <a:pt x="1679772" y="4184371"/>
                </a:lnTo>
                <a:lnTo>
                  <a:pt x="1631511" y="4178144"/>
                </a:lnTo>
                <a:lnTo>
                  <a:pt x="1584807" y="4164133"/>
                </a:lnTo>
                <a:lnTo>
                  <a:pt x="1545888" y="4143894"/>
                </a:lnTo>
                <a:lnTo>
                  <a:pt x="1508524" y="4117428"/>
                </a:lnTo>
                <a:lnTo>
                  <a:pt x="1475833" y="4086293"/>
                </a:lnTo>
                <a:lnTo>
                  <a:pt x="1443139" y="4050486"/>
                </a:lnTo>
                <a:lnTo>
                  <a:pt x="1413561" y="4013123"/>
                </a:lnTo>
                <a:lnTo>
                  <a:pt x="1383982" y="3974202"/>
                </a:lnTo>
                <a:lnTo>
                  <a:pt x="1354403" y="3935283"/>
                </a:lnTo>
                <a:lnTo>
                  <a:pt x="1324825" y="3897920"/>
                </a:lnTo>
                <a:lnTo>
                  <a:pt x="1293688" y="3862114"/>
                </a:lnTo>
                <a:lnTo>
                  <a:pt x="1257882" y="3830977"/>
                </a:lnTo>
                <a:lnTo>
                  <a:pt x="1223632" y="3802954"/>
                </a:lnTo>
                <a:lnTo>
                  <a:pt x="1184713" y="3781161"/>
                </a:lnTo>
                <a:lnTo>
                  <a:pt x="1142680" y="3762479"/>
                </a:lnTo>
                <a:lnTo>
                  <a:pt x="1097534" y="3746911"/>
                </a:lnTo>
                <a:lnTo>
                  <a:pt x="1050829" y="3732900"/>
                </a:lnTo>
                <a:lnTo>
                  <a:pt x="1004127" y="3720445"/>
                </a:lnTo>
                <a:lnTo>
                  <a:pt x="955866" y="3707990"/>
                </a:lnTo>
                <a:lnTo>
                  <a:pt x="910720" y="3693979"/>
                </a:lnTo>
                <a:lnTo>
                  <a:pt x="865572" y="3678411"/>
                </a:lnTo>
                <a:lnTo>
                  <a:pt x="823540" y="3659729"/>
                </a:lnTo>
                <a:lnTo>
                  <a:pt x="786176" y="3636377"/>
                </a:lnTo>
                <a:lnTo>
                  <a:pt x="751927" y="3608355"/>
                </a:lnTo>
                <a:lnTo>
                  <a:pt x="723906" y="3574107"/>
                </a:lnTo>
                <a:lnTo>
                  <a:pt x="700555" y="3536742"/>
                </a:lnTo>
                <a:lnTo>
                  <a:pt x="681873" y="3494708"/>
                </a:lnTo>
                <a:lnTo>
                  <a:pt x="666305" y="3449562"/>
                </a:lnTo>
                <a:lnTo>
                  <a:pt x="652294" y="3404415"/>
                </a:lnTo>
                <a:lnTo>
                  <a:pt x="639839" y="3356154"/>
                </a:lnTo>
                <a:lnTo>
                  <a:pt x="627385" y="3309451"/>
                </a:lnTo>
                <a:lnTo>
                  <a:pt x="613373" y="3262746"/>
                </a:lnTo>
                <a:lnTo>
                  <a:pt x="597806" y="3217598"/>
                </a:lnTo>
                <a:lnTo>
                  <a:pt x="579124" y="3175564"/>
                </a:lnTo>
                <a:lnTo>
                  <a:pt x="557329" y="3136645"/>
                </a:lnTo>
                <a:lnTo>
                  <a:pt x="529308" y="3102395"/>
                </a:lnTo>
                <a:lnTo>
                  <a:pt x="498171" y="3066588"/>
                </a:lnTo>
                <a:lnTo>
                  <a:pt x="462365" y="3035453"/>
                </a:lnTo>
                <a:lnTo>
                  <a:pt x="423445" y="3005874"/>
                </a:lnTo>
                <a:lnTo>
                  <a:pt x="384526" y="2976295"/>
                </a:lnTo>
                <a:lnTo>
                  <a:pt x="345607" y="2946716"/>
                </a:lnTo>
                <a:lnTo>
                  <a:pt x="308243" y="2917136"/>
                </a:lnTo>
                <a:lnTo>
                  <a:pt x="272437" y="2884444"/>
                </a:lnTo>
                <a:lnTo>
                  <a:pt x="241302" y="2851752"/>
                </a:lnTo>
                <a:lnTo>
                  <a:pt x="214838" y="2814388"/>
                </a:lnTo>
                <a:lnTo>
                  <a:pt x="194599" y="2775468"/>
                </a:lnTo>
                <a:lnTo>
                  <a:pt x="180588" y="2728765"/>
                </a:lnTo>
                <a:lnTo>
                  <a:pt x="174361" y="2680504"/>
                </a:lnTo>
                <a:lnTo>
                  <a:pt x="172803" y="2630685"/>
                </a:lnTo>
                <a:lnTo>
                  <a:pt x="177474" y="2577754"/>
                </a:lnTo>
                <a:lnTo>
                  <a:pt x="183701" y="2524824"/>
                </a:lnTo>
                <a:lnTo>
                  <a:pt x="191485" y="2471892"/>
                </a:lnTo>
                <a:lnTo>
                  <a:pt x="197712" y="2418961"/>
                </a:lnTo>
                <a:lnTo>
                  <a:pt x="200827" y="2366031"/>
                </a:lnTo>
                <a:lnTo>
                  <a:pt x="200827" y="2314655"/>
                </a:lnTo>
                <a:lnTo>
                  <a:pt x="194599" y="2266395"/>
                </a:lnTo>
                <a:lnTo>
                  <a:pt x="182145" y="2218134"/>
                </a:lnTo>
                <a:lnTo>
                  <a:pt x="163463" y="2172986"/>
                </a:lnTo>
                <a:lnTo>
                  <a:pt x="140111" y="2126283"/>
                </a:lnTo>
                <a:lnTo>
                  <a:pt x="113645" y="2079579"/>
                </a:lnTo>
                <a:lnTo>
                  <a:pt x="85625" y="2032875"/>
                </a:lnTo>
                <a:lnTo>
                  <a:pt x="59159" y="1987726"/>
                </a:lnTo>
                <a:lnTo>
                  <a:pt x="35806" y="1939467"/>
                </a:lnTo>
                <a:lnTo>
                  <a:pt x="17126" y="1892762"/>
                </a:lnTo>
                <a:lnTo>
                  <a:pt x="4671" y="1844501"/>
                </a:lnTo>
                <a:lnTo>
                  <a:pt x="0" y="1794683"/>
                </a:lnTo>
                <a:lnTo>
                  <a:pt x="4671" y="1744867"/>
                </a:lnTo>
                <a:lnTo>
                  <a:pt x="17126" y="1696606"/>
                </a:lnTo>
                <a:lnTo>
                  <a:pt x="35806" y="1649901"/>
                </a:lnTo>
                <a:lnTo>
                  <a:pt x="59159" y="1601642"/>
                </a:lnTo>
                <a:lnTo>
                  <a:pt x="85625" y="1556494"/>
                </a:lnTo>
                <a:lnTo>
                  <a:pt x="113645" y="1509790"/>
                </a:lnTo>
                <a:lnTo>
                  <a:pt x="140111" y="1463086"/>
                </a:lnTo>
                <a:lnTo>
                  <a:pt x="163463" y="1416383"/>
                </a:lnTo>
                <a:lnTo>
                  <a:pt x="182145" y="1371234"/>
                </a:lnTo>
                <a:lnTo>
                  <a:pt x="194599" y="1322973"/>
                </a:lnTo>
                <a:lnTo>
                  <a:pt x="200827" y="1274714"/>
                </a:lnTo>
                <a:lnTo>
                  <a:pt x="200827" y="1223340"/>
                </a:lnTo>
                <a:lnTo>
                  <a:pt x="197712" y="1170407"/>
                </a:lnTo>
                <a:lnTo>
                  <a:pt x="191485" y="1117477"/>
                </a:lnTo>
                <a:lnTo>
                  <a:pt x="183701" y="1064545"/>
                </a:lnTo>
                <a:lnTo>
                  <a:pt x="177474" y="1011614"/>
                </a:lnTo>
                <a:lnTo>
                  <a:pt x="172803" y="958684"/>
                </a:lnTo>
                <a:lnTo>
                  <a:pt x="174361" y="908866"/>
                </a:lnTo>
                <a:lnTo>
                  <a:pt x="180588" y="860605"/>
                </a:lnTo>
                <a:lnTo>
                  <a:pt x="194599" y="813900"/>
                </a:lnTo>
                <a:lnTo>
                  <a:pt x="214838" y="774981"/>
                </a:lnTo>
                <a:lnTo>
                  <a:pt x="241302" y="737618"/>
                </a:lnTo>
                <a:lnTo>
                  <a:pt x="272437" y="704925"/>
                </a:lnTo>
                <a:lnTo>
                  <a:pt x="308243" y="672233"/>
                </a:lnTo>
                <a:lnTo>
                  <a:pt x="345607" y="642652"/>
                </a:lnTo>
                <a:lnTo>
                  <a:pt x="384526" y="613073"/>
                </a:lnTo>
                <a:lnTo>
                  <a:pt x="423445" y="583494"/>
                </a:lnTo>
                <a:lnTo>
                  <a:pt x="462365" y="553915"/>
                </a:lnTo>
                <a:lnTo>
                  <a:pt x="498171" y="522780"/>
                </a:lnTo>
                <a:lnTo>
                  <a:pt x="529308" y="486973"/>
                </a:lnTo>
                <a:lnTo>
                  <a:pt x="557329" y="452724"/>
                </a:lnTo>
                <a:lnTo>
                  <a:pt x="579124" y="413804"/>
                </a:lnTo>
                <a:lnTo>
                  <a:pt x="597806" y="371771"/>
                </a:lnTo>
                <a:lnTo>
                  <a:pt x="613373" y="326622"/>
                </a:lnTo>
                <a:lnTo>
                  <a:pt x="627385" y="279917"/>
                </a:lnTo>
                <a:lnTo>
                  <a:pt x="639839" y="233214"/>
                </a:lnTo>
                <a:lnTo>
                  <a:pt x="652294" y="184953"/>
                </a:lnTo>
                <a:lnTo>
                  <a:pt x="666305" y="139807"/>
                </a:lnTo>
                <a:lnTo>
                  <a:pt x="681873" y="94658"/>
                </a:lnTo>
                <a:lnTo>
                  <a:pt x="700555" y="52626"/>
                </a:lnTo>
                <a:lnTo>
                  <a:pt x="723906" y="15263"/>
                </a:lnTo>
                <a:close/>
              </a:path>
            </a:pathLst>
          </a:custGeom>
        </p:spPr>
      </p:pic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1CADB059-0028-4DF1-9A32-54859BD4D3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54297" y="3780825"/>
            <a:ext cx="5221223" cy="7413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1900" b="1" cap="all" spc="400">
                <a:solidFill>
                  <a:schemeClr val="tx2"/>
                </a:solidFill>
              </a:rPr>
              <a:t>Da li ovo poziva na istraživanje i otkrivanje?</a:t>
            </a:r>
          </a:p>
        </p:txBody>
      </p:sp>
    </p:spTree>
    <p:extLst>
      <p:ext uri="{BB962C8B-B14F-4D97-AF65-F5344CB8AC3E}">
        <p14:creationId xmlns:p14="http://schemas.microsoft.com/office/powerpoint/2010/main" val="36234551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6">
            <a:extLst>
              <a:ext uri="{FF2B5EF4-FFF2-40B4-BE49-F238E27FC236}">
                <a16:creationId xmlns:a16="http://schemas.microsoft.com/office/drawing/2014/main" id="{AFF58638-7E6F-4316-9920-42D9342F45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92B0E1D-075A-442C-8E6C-8824FAD33D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7C615D28-8D37-47CB-9D5B-9ACFDA3089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DC3021-B8EF-46E6-882C-A29A68B78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3800" y="804335"/>
            <a:ext cx="5651500" cy="168170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Šta su sve tu provokacije?</a:t>
            </a:r>
            <a:endParaRPr lang="en-US" dirty="0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A972F721-1C6F-4EF9-A56F-75227F89A0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672465" cy="6858000"/>
          </a:xfrm>
          <a:custGeom>
            <a:avLst/>
            <a:gdLst>
              <a:gd name="connsiteX0" fmla="*/ 0 w 672465"/>
              <a:gd name="connsiteY0" fmla="*/ 0 h 6858000"/>
              <a:gd name="connsiteX1" fmla="*/ 496253 w 672465"/>
              <a:gd name="connsiteY1" fmla="*/ 0 h 6858000"/>
              <a:gd name="connsiteX2" fmla="*/ 497840 w 672465"/>
              <a:gd name="connsiteY2" fmla="*/ 68263 h 6858000"/>
              <a:gd name="connsiteX3" fmla="*/ 505778 w 672465"/>
              <a:gd name="connsiteY3" fmla="*/ 128588 h 6858000"/>
              <a:gd name="connsiteX4" fmla="*/ 516890 w 672465"/>
              <a:gd name="connsiteY4" fmla="*/ 180975 h 6858000"/>
              <a:gd name="connsiteX5" fmla="*/ 531178 w 672465"/>
              <a:gd name="connsiteY5" fmla="*/ 227013 h 6858000"/>
              <a:gd name="connsiteX6" fmla="*/ 547053 w 672465"/>
              <a:gd name="connsiteY6" fmla="*/ 268288 h 6858000"/>
              <a:gd name="connsiteX7" fmla="*/ 566103 w 672465"/>
              <a:gd name="connsiteY7" fmla="*/ 304800 h 6858000"/>
              <a:gd name="connsiteX8" fmla="*/ 585153 w 672465"/>
              <a:gd name="connsiteY8" fmla="*/ 342900 h 6858000"/>
              <a:gd name="connsiteX9" fmla="*/ 604203 w 672465"/>
              <a:gd name="connsiteY9" fmla="*/ 381000 h 6858000"/>
              <a:gd name="connsiteX10" fmla="*/ 620078 w 672465"/>
              <a:gd name="connsiteY10" fmla="*/ 417513 h 6858000"/>
              <a:gd name="connsiteX11" fmla="*/ 635953 w 672465"/>
              <a:gd name="connsiteY11" fmla="*/ 458788 h 6858000"/>
              <a:gd name="connsiteX12" fmla="*/ 651828 w 672465"/>
              <a:gd name="connsiteY12" fmla="*/ 504825 h 6858000"/>
              <a:gd name="connsiteX13" fmla="*/ 662940 w 672465"/>
              <a:gd name="connsiteY13" fmla="*/ 557213 h 6858000"/>
              <a:gd name="connsiteX14" fmla="*/ 669290 w 672465"/>
              <a:gd name="connsiteY14" fmla="*/ 617538 h 6858000"/>
              <a:gd name="connsiteX15" fmla="*/ 672465 w 672465"/>
              <a:gd name="connsiteY15" fmla="*/ 685800 h 6858000"/>
              <a:gd name="connsiteX16" fmla="*/ 669290 w 672465"/>
              <a:gd name="connsiteY16" fmla="*/ 754063 h 6858000"/>
              <a:gd name="connsiteX17" fmla="*/ 662940 w 672465"/>
              <a:gd name="connsiteY17" fmla="*/ 814388 h 6858000"/>
              <a:gd name="connsiteX18" fmla="*/ 651828 w 672465"/>
              <a:gd name="connsiteY18" fmla="*/ 866775 h 6858000"/>
              <a:gd name="connsiteX19" fmla="*/ 635953 w 672465"/>
              <a:gd name="connsiteY19" fmla="*/ 912813 h 6858000"/>
              <a:gd name="connsiteX20" fmla="*/ 620078 w 672465"/>
              <a:gd name="connsiteY20" fmla="*/ 954088 h 6858000"/>
              <a:gd name="connsiteX21" fmla="*/ 604203 w 672465"/>
              <a:gd name="connsiteY21" fmla="*/ 990600 h 6858000"/>
              <a:gd name="connsiteX22" fmla="*/ 585153 w 672465"/>
              <a:gd name="connsiteY22" fmla="*/ 1028700 h 6858000"/>
              <a:gd name="connsiteX23" fmla="*/ 566103 w 672465"/>
              <a:gd name="connsiteY23" fmla="*/ 1066800 h 6858000"/>
              <a:gd name="connsiteX24" fmla="*/ 547053 w 672465"/>
              <a:gd name="connsiteY24" fmla="*/ 1103313 h 6858000"/>
              <a:gd name="connsiteX25" fmla="*/ 531178 w 672465"/>
              <a:gd name="connsiteY25" fmla="*/ 1144588 h 6858000"/>
              <a:gd name="connsiteX26" fmla="*/ 516890 w 672465"/>
              <a:gd name="connsiteY26" fmla="*/ 1190625 h 6858000"/>
              <a:gd name="connsiteX27" fmla="*/ 505778 w 672465"/>
              <a:gd name="connsiteY27" fmla="*/ 1243013 h 6858000"/>
              <a:gd name="connsiteX28" fmla="*/ 497840 w 672465"/>
              <a:gd name="connsiteY28" fmla="*/ 1303338 h 6858000"/>
              <a:gd name="connsiteX29" fmla="*/ 496253 w 672465"/>
              <a:gd name="connsiteY29" fmla="*/ 1371600 h 6858000"/>
              <a:gd name="connsiteX30" fmla="*/ 497840 w 672465"/>
              <a:gd name="connsiteY30" fmla="*/ 1439863 h 6858000"/>
              <a:gd name="connsiteX31" fmla="*/ 505778 w 672465"/>
              <a:gd name="connsiteY31" fmla="*/ 1500188 h 6858000"/>
              <a:gd name="connsiteX32" fmla="*/ 516890 w 672465"/>
              <a:gd name="connsiteY32" fmla="*/ 1552575 h 6858000"/>
              <a:gd name="connsiteX33" fmla="*/ 531178 w 672465"/>
              <a:gd name="connsiteY33" fmla="*/ 1598613 h 6858000"/>
              <a:gd name="connsiteX34" fmla="*/ 547053 w 672465"/>
              <a:gd name="connsiteY34" fmla="*/ 1639888 h 6858000"/>
              <a:gd name="connsiteX35" fmla="*/ 566103 w 672465"/>
              <a:gd name="connsiteY35" fmla="*/ 1676400 h 6858000"/>
              <a:gd name="connsiteX36" fmla="*/ 585153 w 672465"/>
              <a:gd name="connsiteY36" fmla="*/ 1714500 h 6858000"/>
              <a:gd name="connsiteX37" fmla="*/ 604203 w 672465"/>
              <a:gd name="connsiteY37" fmla="*/ 1752600 h 6858000"/>
              <a:gd name="connsiteX38" fmla="*/ 620078 w 672465"/>
              <a:gd name="connsiteY38" fmla="*/ 1789113 h 6858000"/>
              <a:gd name="connsiteX39" fmla="*/ 635953 w 672465"/>
              <a:gd name="connsiteY39" fmla="*/ 1830388 h 6858000"/>
              <a:gd name="connsiteX40" fmla="*/ 651828 w 672465"/>
              <a:gd name="connsiteY40" fmla="*/ 1876425 h 6858000"/>
              <a:gd name="connsiteX41" fmla="*/ 662940 w 672465"/>
              <a:gd name="connsiteY41" fmla="*/ 1928813 h 6858000"/>
              <a:gd name="connsiteX42" fmla="*/ 669290 w 672465"/>
              <a:gd name="connsiteY42" fmla="*/ 1989138 h 6858000"/>
              <a:gd name="connsiteX43" fmla="*/ 672465 w 672465"/>
              <a:gd name="connsiteY43" fmla="*/ 2057400 h 6858000"/>
              <a:gd name="connsiteX44" fmla="*/ 669290 w 672465"/>
              <a:gd name="connsiteY44" fmla="*/ 2125663 h 6858000"/>
              <a:gd name="connsiteX45" fmla="*/ 662940 w 672465"/>
              <a:gd name="connsiteY45" fmla="*/ 2185988 h 6858000"/>
              <a:gd name="connsiteX46" fmla="*/ 651828 w 672465"/>
              <a:gd name="connsiteY46" fmla="*/ 2238375 h 6858000"/>
              <a:gd name="connsiteX47" fmla="*/ 635953 w 672465"/>
              <a:gd name="connsiteY47" fmla="*/ 2284413 h 6858000"/>
              <a:gd name="connsiteX48" fmla="*/ 620078 w 672465"/>
              <a:gd name="connsiteY48" fmla="*/ 2325688 h 6858000"/>
              <a:gd name="connsiteX49" fmla="*/ 604203 w 672465"/>
              <a:gd name="connsiteY49" fmla="*/ 2362200 h 6858000"/>
              <a:gd name="connsiteX50" fmla="*/ 585153 w 672465"/>
              <a:gd name="connsiteY50" fmla="*/ 2400300 h 6858000"/>
              <a:gd name="connsiteX51" fmla="*/ 566103 w 672465"/>
              <a:gd name="connsiteY51" fmla="*/ 2438400 h 6858000"/>
              <a:gd name="connsiteX52" fmla="*/ 547053 w 672465"/>
              <a:gd name="connsiteY52" fmla="*/ 2474913 h 6858000"/>
              <a:gd name="connsiteX53" fmla="*/ 531178 w 672465"/>
              <a:gd name="connsiteY53" fmla="*/ 2516188 h 6858000"/>
              <a:gd name="connsiteX54" fmla="*/ 516890 w 672465"/>
              <a:gd name="connsiteY54" fmla="*/ 2562225 h 6858000"/>
              <a:gd name="connsiteX55" fmla="*/ 505778 w 672465"/>
              <a:gd name="connsiteY55" fmla="*/ 2614613 h 6858000"/>
              <a:gd name="connsiteX56" fmla="*/ 497840 w 672465"/>
              <a:gd name="connsiteY56" fmla="*/ 2674938 h 6858000"/>
              <a:gd name="connsiteX57" fmla="*/ 496253 w 672465"/>
              <a:gd name="connsiteY57" fmla="*/ 2743200 h 6858000"/>
              <a:gd name="connsiteX58" fmla="*/ 497840 w 672465"/>
              <a:gd name="connsiteY58" fmla="*/ 2811463 h 6858000"/>
              <a:gd name="connsiteX59" fmla="*/ 505778 w 672465"/>
              <a:gd name="connsiteY59" fmla="*/ 2871788 h 6858000"/>
              <a:gd name="connsiteX60" fmla="*/ 516890 w 672465"/>
              <a:gd name="connsiteY60" fmla="*/ 2924175 h 6858000"/>
              <a:gd name="connsiteX61" fmla="*/ 531178 w 672465"/>
              <a:gd name="connsiteY61" fmla="*/ 2970213 h 6858000"/>
              <a:gd name="connsiteX62" fmla="*/ 547053 w 672465"/>
              <a:gd name="connsiteY62" fmla="*/ 3011488 h 6858000"/>
              <a:gd name="connsiteX63" fmla="*/ 566103 w 672465"/>
              <a:gd name="connsiteY63" fmla="*/ 3048000 h 6858000"/>
              <a:gd name="connsiteX64" fmla="*/ 585153 w 672465"/>
              <a:gd name="connsiteY64" fmla="*/ 3086100 h 6858000"/>
              <a:gd name="connsiteX65" fmla="*/ 604203 w 672465"/>
              <a:gd name="connsiteY65" fmla="*/ 3124200 h 6858000"/>
              <a:gd name="connsiteX66" fmla="*/ 620078 w 672465"/>
              <a:gd name="connsiteY66" fmla="*/ 3160713 h 6858000"/>
              <a:gd name="connsiteX67" fmla="*/ 635953 w 672465"/>
              <a:gd name="connsiteY67" fmla="*/ 3201988 h 6858000"/>
              <a:gd name="connsiteX68" fmla="*/ 651828 w 672465"/>
              <a:gd name="connsiteY68" fmla="*/ 3248025 h 6858000"/>
              <a:gd name="connsiteX69" fmla="*/ 662940 w 672465"/>
              <a:gd name="connsiteY69" fmla="*/ 3300413 h 6858000"/>
              <a:gd name="connsiteX70" fmla="*/ 669290 w 672465"/>
              <a:gd name="connsiteY70" fmla="*/ 3360738 h 6858000"/>
              <a:gd name="connsiteX71" fmla="*/ 672465 w 672465"/>
              <a:gd name="connsiteY71" fmla="*/ 3427413 h 6858000"/>
              <a:gd name="connsiteX72" fmla="*/ 669290 w 672465"/>
              <a:gd name="connsiteY72" fmla="*/ 3497263 h 6858000"/>
              <a:gd name="connsiteX73" fmla="*/ 662940 w 672465"/>
              <a:gd name="connsiteY73" fmla="*/ 3557588 h 6858000"/>
              <a:gd name="connsiteX74" fmla="*/ 651828 w 672465"/>
              <a:gd name="connsiteY74" fmla="*/ 3609975 h 6858000"/>
              <a:gd name="connsiteX75" fmla="*/ 635953 w 672465"/>
              <a:gd name="connsiteY75" fmla="*/ 3656013 h 6858000"/>
              <a:gd name="connsiteX76" fmla="*/ 620078 w 672465"/>
              <a:gd name="connsiteY76" fmla="*/ 3697288 h 6858000"/>
              <a:gd name="connsiteX77" fmla="*/ 604203 w 672465"/>
              <a:gd name="connsiteY77" fmla="*/ 3733800 h 6858000"/>
              <a:gd name="connsiteX78" fmla="*/ 585153 w 672465"/>
              <a:gd name="connsiteY78" fmla="*/ 3771900 h 6858000"/>
              <a:gd name="connsiteX79" fmla="*/ 566103 w 672465"/>
              <a:gd name="connsiteY79" fmla="*/ 3810000 h 6858000"/>
              <a:gd name="connsiteX80" fmla="*/ 547053 w 672465"/>
              <a:gd name="connsiteY80" fmla="*/ 3846513 h 6858000"/>
              <a:gd name="connsiteX81" fmla="*/ 531178 w 672465"/>
              <a:gd name="connsiteY81" fmla="*/ 3887788 h 6858000"/>
              <a:gd name="connsiteX82" fmla="*/ 516890 w 672465"/>
              <a:gd name="connsiteY82" fmla="*/ 3933825 h 6858000"/>
              <a:gd name="connsiteX83" fmla="*/ 505778 w 672465"/>
              <a:gd name="connsiteY83" fmla="*/ 3986213 h 6858000"/>
              <a:gd name="connsiteX84" fmla="*/ 497840 w 672465"/>
              <a:gd name="connsiteY84" fmla="*/ 4046538 h 6858000"/>
              <a:gd name="connsiteX85" fmla="*/ 496253 w 672465"/>
              <a:gd name="connsiteY85" fmla="*/ 4114800 h 6858000"/>
              <a:gd name="connsiteX86" fmla="*/ 497840 w 672465"/>
              <a:gd name="connsiteY86" fmla="*/ 4183063 h 6858000"/>
              <a:gd name="connsiteX87" fmla="*/ 505778 w 672465"/>
              <a:gd name="connsiteY87" fmla="*/ 4243388 h 6858000"/>
              <a:gd name="connsiteX88" fmla="*/ 516890 w 672465"/>
              <a:gd name="connsiteY88" fmla="*/ 4295775 h 6858000"/>
              <a:gd name="connsiteX89" fmla="*/ 531178 w 672465"/>
              <a:gd name="connsiteY89" fmla="*/ 4341813 h 6858000"/>
              <a:gd name="connsiteX90" fmla="*/ 547053 w 672465"/>
              <a:gd name="connsiteY90" fmla="*/ 4383088 h 6858000"/>
              <a:gd name="connsiteX91" fmla="*/ 566103 w 672465"/>
              <a:gd name="connsiteY91" fmla="*/ 4419600 h 6858000"/>
              <a:gd name="connsiteX92" fmla="*/ 604203 w 672465"/>
              <a:gd name="connsiteY92" fmla="*/ 4495800 h 6858000"/>
              <a:gd name="connsiteX93" fmla="*/ 620078 w 672465"/>
              <a:gd name="connsiteY93" fmla="*/ 4532313 h 6858000"/>
              <a:gd name="connsiteX94" fmla="*/ 635953 w 672465"/>
              <a:gd name="connsiteY94" fmla="*/ 4573588 h 6858000"/>
              <a:gd name="connsiteX95" fmla="*/ 651828 w 672465"/>
              <a:gd name="connsiteY95" fmla="*/ 4619625 h 6858000"/>
              <a:gd name="connsiteX96" fmla="*/ 662940 w 672465"/>
              <a:gd name="connsiteY96" fmla="*/ 4672013 h 6858000"/>
              <a:gd name="connsiteX97" fmla="*/ 669290 w 672465"/>
              <a:gd name="connsiteY97" fmla="*/ 4732338 h 6858000"/>
              <a:gd name="connsiteX98" fmla="*/ 672465 w 672465"/>
              <a:gd name="connsiteY98" fmla="*/ 4800600 h 6858000"/>
              <a:gd name="connsiteX99" fmla="*/ 669290 w 672465"/>
              <a:gd name="connsiteY99" fmla="*/ 4868863 h 6858000"/>
              <a:gd name="connsiteX100" fmla="*/ 662940 w 672465"/>
              <a:gd name="connsiteY100" fmla="*/ 4929188 h 6858000"/>
              <a:gd name="connsiteX101" fmla="*/ 651828 w 672465"/>
              <a:gd name="connsiteY101" fmla="*/ 4981575 h 6858000"/>
              <a:gd name="connsiteX102" fmla="*/ 635953 w 672465"/>
              <a:gd name="connsiteY102" fmla="*/ 5027613 h 6858000"/>
              <a:gd name="connsiteX103" fmla="*/ 620078 w 672465"/>
              <a:gd name="connsiteY103" fmla="*/ 5068888 h 6858000"/>
              <a:gd name="connsiteX104" fmla="*/ 604203 w 672465"/>
              <a:gd name="connsiteY104" fmla="*/ 5105400 h 6858000"/>
              <a:gd name="connsiteX105" fmla="*/ 585153 w 672465"/>
              <a:gd name="connsiteY105" fmla="*/ 5143500 h 6858000"/>
              <a:gd name="connsiteX106" fmla="*/ 566103 w 672465"/>
              <a:gd name="connsiteY106" fmla="*/ 5181600 h 6858000"/>
              <a:gd name="connsiteX107" fmla="*/ 547053 w 672465"/>
              <a:gd name="connsiteY107" fmla="*/ 5218113 h 6858000"/>
              <a:gd name="connsiteX108" fmla="*/ 531178 w 672465"/>
              <a:gd name="connsiteY108" fmla="*/ 5259388 h 6858000"/>
              <a:gd name="connsiteX109" fmla="*/ 516890 w 672465"/>
              <a:gd name="connsiteY109" fmla="*/ 5305425 h 6858000"/>
              <a:gd name="connsiteX110" fmla="*/ 505778 w 672465"/>
              <a:gd name="connsiteY110" fmla="*/ 5357813 h 6858000"/>
              <a:gd name="connsiteX111" fmla="*/ 497840 w 672465"/>
              <a:gd name="connsiteY111" fmla="*/ 5418138 h 6858000"/>
              <a:gd name="connsiteX112" fmla="*/ 496253 w 672465"/>
              <a:gd name="connsiteY112" fmla="*/ 5486400 h 6858000"/>
              <a:gd name="connsiteX113" fmla="*/ 497840 w 672465"/>
              <a:gd name="connsiteY113" fmla="*/ 5554663 h 6858000"/>
              <a:gd name="connsiteX114" fmla="*/ 505778 w 672465"/>
              <a:gd name="connsiteY114" fmla="*/ 5614988 h 6858000"/>
              <a:gd name="connsiteX115" fmla="*/ 516890 w 672465"/>
              <a:gd name="connsiteY115" fmla="*/ 5667375 h 6858000"/>
              <a:gd name="connsiteX116" fmla="*/ 531178 w 672465"/>
              <a:gd name="connsiteY116" fmla="*/ 5713413 h 6858000"/>
              <a:gd name="connsiteX117" fmla="*/ 547053 w 672465"/>
              <a:gd name="connsiteY117" fmla="*/ 5754688 h 6858000"/>
              <a:gd name="connsiteX118" fmla="*/ 566103 w 672465"/>
              <a:gd name="connsiteY118" fmla="*/ 5791200 h 6858000"/>
              <a:gd name="connsiteX119" fmla="*/ 585153 w 672465"/>
              <a:gd name="connsiteY119" fmla="*/ 5829300 h 6858000"/>
              <a:gd name="connsiteX120" fmla="*/ 604203 w 672465"/>
              <a:gd name="connsiteY120" fmla="*/ 5867400 h 6858000"/>
              <a:gd name="connsiteX121" fmla="*/ 620078 w 672465"/>
              <a:gd name="connsiteY121" fmla="*/ 5903913 h 6858000"/>
              <a:gd name="connsiteX122" fmla="*/ 635953 w 672465"/>
              <a:gd name="connsiteY122" fmla="*/ 5945188 h 6858000"/>
              <a:gd name="connsiteX123" fmla="*/ 651828 w 672465"/>
              <a:gd name="connsiteY123" fmla="*/ 5991225 h 6858000"/>
              <a:gd name="connsiteX124" fmla="*/ 662940 w 672465"/>
              <a:gd name="connsiteY124" fmla="*/ 6043613 h 6858000"/>
              <a:gd name="connsiteX125" fmla="*/ 669290 w 672465"/>
              <a:gd name="connsiteY125" fmla="*/ 6103938 h 6858000"/>
              <a:gd name="connsiteX126" fmla="*/ 672465 w 672465"/>
              <a:gd name="connsiteY126" fmla="*/ 6172200 h 6858000"/>
              <a:gd name="connsiteX127" fmla="*/ 669290 w 672465"/>
              <a:gd name="connsiteY127" fmla="*/ 6240463 h 6858000"/>
              <a:gd name="connsiteX128" fmla="*/ 662940 w 672465"/>
              <a:gd name="connsiteY128" fmla="*/ 6300788 h 6858000"/>
              <a:gd name="connsiteX129" fmla="*/ 651828 w 672465"/>
              <a:gd name="connsiteY129" fmla="*/ 6353175 h 6858000"/>
              <a:gd name="connsiteX130" fmla="*/ 635953 w 672465"/>
              <a:gd name="connsiteY130" fmla="*/ 6399213 h 6858000"/>
              <a:gd name="connsiteX131" fmla="*/ 620078 w 672465"/>
              <a:gd name="connsiteY131" fmla="*/ 6440488 h 6858000"/>
              <a:gd name="connsiteX132" fmla="*/ 604203 w 672465"/>
              <a:gd name="connsiteY132" fmla="*/ 6477000 h 6858000"/>
              <a:gd name="connsiteX133" fmla="*/ 585153 w 672465"/>
              <a:gd name="connsiteY133" fmla="*/ 6515100 h 6858000"/>
              <a:gd name="connsiteX134" fmla="*/ 566103 w 672465"/>
              <a:gd name="connsiteY134" fmla="*/ 6553200 h 6858000"/>
              <a:gd name="connsiteX135" fmla="*/ 547053 w 672465"/>
              <a:gd name="connsiteY135" fmla="*/ 6589713 h 6858000"/>
              <a:gd name="connsiteX136" fmla="*/ 531178 w 672465"/>
              <a:gd name="connsiteY136" fmla="*/ 6630988 h 6858000"/>
              <a:gd name="connsiteX137" fmla="*/ 516890 w 672465"/>
              <a:gd name="connsiteY137" fmla="*/ 6677025 h 6858000"/>
              <a:gd name="connsiteX138" fmla="*/ 505778 w 672465"/>
              <a:gd name="connsiteY138" fmla="*/ 6729413 h 6858000"/>
              <a:gd name="connsiteX139" fmla="*/ 497840 w 672465"/>
              <a:gd name="connsiteY139" fmla="*/ 6789738 h 6858000"/>
              <a:gd name="connsiteX140" fmla="*/ 496253 w 672465"/>
              <a:gd name="connsiteY140" fmla="*/ 6858000 h 6858000"/>
              <a:gd name="connsiteX141" fmla="*/ 0 w 672465"/>
              <a:gd name="connsiteY14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672465" h="6858000">
                <a:moveTo>
                  <a:pt x="0" y="0"/>
                </a:moveTo>
                <a:lnTo>
                  <a:pt x="496253" y="0"/>
                </a:lnTo>
                <a:lnTo>
                  <a:pt x="497840" y="68263"/>
                </a:lnTo>
                <a:lnTo>
                  <a:pt x="505778" y="128588"/>
                </a:lnTo>
                <a:lnTo>
                  <a:pt x="516890" y="180975"/>
                </a:lnTo>
                <a:lnTo>
                  <a:pt x="531178" y="227013"/>
                </a:lnTo>
                <a:lnTo>
                  <a:pt x="547053" y="268288"/>
                </a:lnTo>
                <a:lnTo>
                  <a:pt x="566103" y="304800"/>
                </a:lnTo>
                <a:lnTo>
                  <a:pt x="585153" y="342900"/>
                </a:lnTo>
                <a:lnTo>
                  <a:pt x="604203" y="381000"/>
                </a:lnTo>
                <a:lnTo>
                  <a:pt x="620078" y="417513"/>
                </a:lnTo>
                <a:lnTo>
                  <a:pt x="635953" y="458788"/>
                </a:lnTo>
                <a:lnTo>
                  <a:pt x="651828" y="504825"/>
                </a:lnTo>
                <a:lnTo>
                  <a:pt x="662940" y="557213"/>
                </a:lnTo>
                <a:lnTo>
                  <a:pt x="669290" y="617538"/>
                </a:lnTo>
                <a:lnTo>
                  <a:pt x="672465" y="685800"/>
                </a:lnTo>
                <a:lnTo>
                  <a:pt x="669290" y="754063"/>
                </a:lnTo>
                <a:lnTo>
                  <a:pt x="662940" y="814388"/>
                </a:lnTo>
                <a:lnTo>
                  <a:pt x="651828" y="866775"/>
                </a:lnTo>
                <a:lnTo>
                  <a:pt x="635953" y="912813"/>
                </a:lnTo>
                <a:lnTo>
                  <a:pt x="620078" y="954088"/>
                </a:lnTo>
                <a:lnTo>
                  <a:pt x="604203" y="990600"/>
                </a:lnTo>
                <a:lnTo>
                  <a:pt x="585153" y="1028700"/>
                </a:lnTo>
                <a:lnTo>
                  <a:pt x="566103" y="1066800"/>
                </a:lnTo>
                <a:lnTo>
                  <a:pt x="547053" y="1103313"/>
                </a:lnTo>
                <a:lnTo>
                  <a:pt x="531178" y="1144588"/>
                </a:lnTo>
                <a:lnTo>
                  <a:pt x="516890" y="1190625"/>
                </a:lnTo>
                <a:lnTo>
                  <a:pt x="505778" y="1243013"/>
                </a:lnTo>
                <a:lnTo>
                  <a:pt x="497840" y="1303338"/>
                </a:lnTo>
                <a:lnTo>
                  <a:pt x="496253" y="1371600"/>
                </a:lnTo>
                <a:lnTo>
                  <a:pt x="497840" y="1439863"/>
                </a:lnTo>
                <a:lnTo>
                  <a:pt x="505778" y="1500188"/>
                </a:lnTo>
                <a:lnTo>
                  <a:pt x="516890" y="1552575"/>
                </a:lnTo>
                <a:lnTo>
                  <a:pt x="531178" y="1598613"/>
                </a:lnTo>
                <a:lnTo>
                  <a:pt x="547053" y="1639888"/>
                </a:lnTo>
                <a:lnTo>
                  <a:pt x="566103" y="1676400"/>
                </a:lnTo>
                <a:lnTo>
                  <a:pt x="585153" y="1714500"/>
                </a:lnTo>
                <a:lnTo>
                  <a:pt x="604203" y="1752600"/>
                </a:lnTo>
                <a:lnTo>
                  <a:pt x="620078" y="1789113"/>
                </a:lnTo>
                <a:lnTo>
                  <a:pt x="635953" y="1830388"/>
                </a:lnTo>
                <a:lnTo>
                  <a:pt x="651828" y="1876425"/>
                </a:lnTo>
                <a:lnTo>
                  <a:pt x="662940" y="1928813"/>
                </a:lnTo>
                <a:lnTo>
                  <a:pt x="669290" y="1989138"/>
                </a:lnTo>
                <a:lnTo>
                  <a:pt x="672465" y="2057400"/>
                </a:lnTo>
                <a:lnTo>
                  <a:pt x="669290" y="2125663"/>
                </a:lnTo>
                <a:lnTo>
                  <a:pt x="662940" y="2185988"/>
                </a:lnTo>
                <a:lnTo>
                  <a:pt x="651828" y="2238375"/>
                </a:lnTo>
                <a:lnTo>
                  <a:pt x="635953" y="2284413"/>
                </a:lnTo>
                <a:lnTo>
                  <a:pt x="620078" y="2325688"/>
                </a:lnTo>
                <a:lnTo>
                  <a:pt x="604203" y="2362200"/>
                </a:lnTo>
                <a:lnTo>
                  <a:pt x="585153" y="2400300"/>
                </a:lnTo>
                <a:lnTo>
                  <a:pt x="566103" y="2438400"/>
                </a:lnTo>
                <a:lnTo>
                  <a:pt x="547053" y="2474913"/>
                </a:lnTo>
                <a:lnTo>
                  <a:pt x="531178" y="2516188"/>
                </a:lnTo>
                <a:lnTo>
                  <a:pt x="516890" y="2562225"/>
                </a:lnTo>
                <a:lnTo>
                  <a:pt x="505778" y="2614613"/>
                </a:lnTo>
                <a:lnTo>
                  <a:pt x="497840" y="2674938"/>
                </a:lnTo>
                <a:lnTo>
                  <a:pt x="496253" y="2743200"/>
                </a:lnTo>
                <a:lnTo>
                  <a:pt x="497840" y="2811463"/>
                </a:lnTo>
                <a:lnTo>
                  <a:pt x="505778" y="2871788"/>
                </a:lnTo>
                <a:lnTo>
                  <a:pt x="516890" y="2924175"/>
                </a:lnTo>
                <a:lnTo>
                  <a:pt x="531178" y="2970213"/>
                </a:lnTo>
                <a:lnTo>
                  <a:pt x="547053" y="3011488"/>
                </a:lnTo>
                <a:lnTo>
                  <a:pt x="566103" y="3048000"/>
                </a:lnTo>
                <a:lnTo>
                  <a:pt x="585153" y="3086100"/>
                </a:lnTo>
                <a:lnTo>
                  <a:pt x="604203" y="3124200"/>
                </a:lnTo>
                <a:lnTo>
                  <a:pt x="620078" y="3160713"/>
                </a:lnTo>
                <a:lnTo>
                  <a:pt x="635953" y="3201988"/>
                </a:lnTo>
                <a:lnTo>
                  <a:pt x="651828" y="3248025"/>
                </a:lnTo>
                <a:lnTo>
                  <a:pt x="662940" y="3300413"/>
                </a:lnTo>
                <a:lnTo>
                  <a:pt x="669290" y="3360738"/>
                </a:lnTo>
                <a:lnTo>
                  <a:pt x="672465" y="3427413"/>
                </a:lnTo>
                <a:lnTo>
                  <a:pt x="669290" y="3497263"/>
                </a:lnTo>
                <a:lnTo>
                  <a:pt x="662940" y="3557588"/>
                </a:lnTo>
                <a:lnTo>
                  <a:pt x="651828" y="3609975"/>
                </a:lnTo>
                <a:lnTo>
                  <a:pt x="635953" y="3656013"/>
                </a:lnTo>
                <a:lnTo>
                  <a:pt x="620078" y="3697288"/>
                </a:lnTo>
                <a:lnTo>
                  <a:pt x="604203" y="3733800"/>
                </a:lnTo>
                <a:lnTo>
                  <a:pt x="585153" y="3771900"/>
                </a:lnTo>
                <a:lnTo>
                  <a:pt x="566103" y="3810000"/>
                </a:lnTo>
                <a:lnTo>
                  <a:pt x="547053" y="3846513"/>
                </a:lnTo>
                <a:lnTo>
                  <a:pt x="531178" y="3887788"/>
                </a:lnTo>
                <a:lnTo>
                  <a:pt x="516890" y="3933825"/>
                </a:lnTo>
                <a:lnTo>
                  <a:pt x="505778" y="3986213"/>
                </a:lnTo>
                <a:lnTo>
                  <a:pt x="497840" y="4046538"/>
                </a:lnTo>
                <a:lnTo>
                  <a:pt x="496253" y="4114800"/>
                </a:lnTo>
                <a:lnTo>
                  <a:pt x="497840" y="4183063"/>
                </a:lnTo>
                <a:lnTo>
                  <a:pt x="505778" y="4243388"/>
                </a:lnTo>
                <a:lnTo>
                  <a:pt x="516890" y="4295775"/>
                </a:lnTo>
                <a:lnTo>
                  <a:pt x="531178" y="4341813"/>
                </a:lnTo>
                <a:lnTo>
                  <a:pt x="547053" y="4383088"/>
                </a:lnTo>
                <a:lnTo>
                  <a:pt x="566103" y="4419600"/>
                </a:lnTo>
                <a:lnTo>
                  <a:pt x="604203" y="4495800"/>
                </a:lnTo>
                <a:lnTo>
                  <a:pt x="620078" y="4532313"/>
                </a:lnTo>
                <a:lnTo>
                  <a:pt x="635953" y="4573588"/>
                </a:lnTo>
                <a:lnTo>
                  <a:pt x="651828" y="4619625"/>
                </a:lnTo>
                <a:lnTo>
                  <a:pt x="662940" y="4672013"/>
                </a:lnTo>
                <a:lnTo>
                  <a:pt x="669290" y="4732338"/>
                </a:lnTo>
                <a:lnTo>
                  <a:pt x="672465" y="4800600"/>
                </a:lnTo>
                <a:lnTo>
                  <a:pt x="669290" y="4868863"/>
                </a:lnTo>
                <a:lnTo>
                  <a:pt x="662940" y="4929188"/>
                </a:lnTo>
                <a:lnTo>
                  <a:pt x="651828" y="4981575"/>
                </a:lnTo>
                <a:lnTo>
                  <a:pt x="635953" y="5027613"/>
                </a:lnTo>
                <a:lnTo>
                  <a:pt x="620078" y="5068888"/>
                </a:lnTo>
                <a:lnTo>
                  <a:pt x="604203" y="5105400"/>
                </a:lnTo>
                <a:lnTo>
                  <a:pt x="585153" y="5143500"/>
                </a:lnTo>
                <a:lnTo>
                  <a:pt x="566103" y="5181600"/>
                </a:lnTo>
                <a:lnTo>
                  <a:pt x="547053" y="5218113"/>
                </a:lnTo>
                <a:lnTo>
                  <a:pt x="531178" y="5259388"/>
                </a:lnTo>
                <a:lnTo>
                  <a:pt x="516890" y="5305425"/>
                </a:lnTo>
                <a:lnTo>
                  <a:pt x="505778" y="5357813"/>
                </a:lnTo>
                <a:lnTo>
                  <a:pt x="497840" y="5418138"/>
                </a:lnTo>
                <a:lnTo>
                  <a:pt x="496253" y="5486400"/>
                </a:lnTo>
                <a:lnTo>
                  <a:pt x="497840" y="5554663"/>
                </a:lnTo>
                <a:lnTo>
                  <a:pt x="505778" y="5614988"/>
                </a:lnTo>
                <a:lnTo>
                  <a:pt x="516890" y="5667375"/>
                </a:lnTo>
                <a:lnTo>
                  <a:pt x="531178" y="5713413"/>
                </a:lnTo>
                <a:lnTo>
                  <a:pt x="547053" y="5754688"/>
                </a:lnTo>
                <a:lnTo>
                  <a:pt x="566103" y="5791200"/>
                </a:lnTo>
                <a:lnTo>
                  <a:pt x="585153" y="5829300"/>
                </a:lnTo>
                <a:lnTo>
                  <a:pt x="604203" y="5867400"/>
                </a:lnTo>
                <a:lnTo>
                  <a:pt x="620078" y="5903913"/>
                </a:lnTo>
                <a:lnTo>
                  <a:pt x="635953" y="5945188"/>
                </a:lnTo>
                <a:lnTo>
                  <a:pt x="651828" y="5991225"/>
                </a:lnTo>
                <a:lnTo>
                  <a:pt x="662940" y="6043613"/>
                </a:lnTo>
                <a:lnTo>
                  <a:pt x="669290" y="6103938"/>
                </a:lnTo>
                <a:lnTo>
                  <a:pt x="672465" y="6172200"/>
                </a:lnTo>
                <a:lnTo>
                  <a:pt x="669290" y="6240463"/>
                </a:lnTo>
                <a:lnTo>
                  <a:pt x="662940" y="6300788"/>
                </a:lnTo>
                <a:lnTo>
                  <a:pt x="651828" y="6353175"/>
                </a:lnTo>
                <a:lnTo>
                  <a:pt x="635953" y="6399213"/>
                </a:lnTo>
                <a:lnTo>
                  <a:pt x="620078" y="6440488"/>
                </a:lnTo>
                <a:lnTo>
                  <a:pt x="604203" y="6477000"/>
                </a:lnTo>
                <a:lnTo>
                  <a:pt x="585153" y="6515100"/>
                </a:lnTo>
                <a:lnTo>
                  <a:pt x="566103" y="6553200"/>
                </a:lnTo>
                <a:lnTo>
                  <a:pt x="547053" y="6589713"/>
                </a:lnTo>
                <a:lnTo>
                  <a:pt x="531178" y="6630988"/>
                </a:lnTo>
                <a:lnTo>
                  <a:pt x="516890" y="6677025"/>
                </a:lnTo>
                <a:lnTo>
                  <a:pt x="505778" y="6729413"/>
                </a:lnTo>
                <a:lnTo>
                  <a:pt x="497840" y="6789738"/>
                </a:lnTo>
                <a:lnTo>
                  <a:pt x="49625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C9E59BE9-33CB-4B1A-A318-0FDB32AA22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93800" y="2871982"/>
            <a:ext cx="4170052" cy="318168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/>
              <a:t>Materijali</a:t>
            </a:r>
          </a:p>
          <a:p>
            <a:r>
              <a:rPr lang="en-US" sz="1800"/>
              <a:t>Ideje </a:t>
            </a:r>
          </a:p>
          <a:p>
            <a:r>
              <a:rPr lang="en-US" sz="1800"/>
              <a:t>Enciklopedije …</a:t>
            </a:r>
            <a:endParaRPr lang="en-US" sz="1800" dirty="0"/>
          </a:p>
          <a:p>
            <a:endParaRPr lang="en-US" sz="1800" dirty="0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77C3F4C2-3657-4061-8688-BA19E8B45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10946" y="2529102"/>
            <a:ext cx="3361914" cy="3357830"/>
          </a:xfrm>
          <a:custGeom>
            <a:avLst/>
            <a:gdLst>
              <a:gd name="connsiteX0" fmla="*/ 3095991 w 6191980"/>
              <a:gd name="connsiteY0" fmla="*/ 0 h 6184462"/>
              <a:gd name="connsiteX1" fmla="*/ 3156069 w 6191980"/>
              <a:gd name="connsiteY1" fmla="*/ 5631 h 6184462"/>
              <a:gd name="connsiteX2" fmla="*/ 3214272 w 6191980"/>
              <a:gd name="connsiteY2" fmla="*/ 20652 h 6184462"/>
              <a:gd name="connsiteX3" fmla="*/ 3270598 w 6191980"/>
              <a:gd name="connsiteY3" fmla="*/ 43182 h 6184462"/>
              <a:gd name="connsiteX4" fmla="*/ 3328798 w 6191980"/>
              <a:gd name="connsiteY4" fmla="*/ 71344 h 6184462"/>
              <a:gd name="connsiteX5" fmla="*/ 3383247 w 6191980"/>
              <a:gd name="connsiteY5" fmla="*/ 103262 h 6184462"/>
              <a:gd name="connsiteX6" fmla="*/ 3439573 w 6191980"/>
              <a:gd name="connsiteY6" fmla="*/ 137057 h 6184462"/>
              <a:gd name="connsiteX7" fmla="*/ 3495897 w 6191980"/>
              <a:gd name="connsiteY7" fmla="*/ 167096 h 6184462"/>
              <a:gd name="connsiteX8" fmla="*/ 3552221 w 6191980"/>
              <a:gd name="connsiteY8" fmla="*/ 197137 h 6184462"/>
              <a:gd name="connsiteX9" fmla="*/ 3606669 w 6191980"/>
              <a:gd name="connsiteY9" fmla="*/ 219666 h 6184462"/>
              <a:gd name="connsiteX10" fmla="*/ 3666749 w 6191980"/>
              <a:gd name="connsiteY10" fmla="*/ 234686 h 6184462"/>
              <a:gd name="connsiteX11" fmla="*/ 3724950 w 6191980"/>
              <a:gd name="connsiteY11" fmla="*/ 242197 h 6184462"/>
              <a:gd name="connsiteX12" fmla="*/ 3786907 w 6191980"/>
              <a:gd name="connsiteY12" fmla="*/ 242197 h 6184462"/>
              <a:gd name="connsiteX13" fmla="*/ 3850743 w 6191980"/>
              <a:gd name="connsiteY13" fmla="*/ 238443 h 6184462"/>
              <a:gd name="connsiteX14" fmla="*/ 3914577 w 6191980"/>
              <a:gd name="connsiteY14" fmla="*/ 230932 h 6184462"/>
              <a:gd name="connsiteX15" fmla="*/ 3978413 w 6191980"/>
              <a:gd name="connsiteY15" fmla="*/ 221545 h 6184462"/>
              <a:gd name="connsiteX16" fmla="*/ 4042247 w 6191980"/>
              <a:gd name="connsiteY16" fmla="*/ 214035 h 6184462"/>
              <a:gd name="connsiteX17" fmla="*/ 4106083 w 6191980"/>
              <a:gd name="connsiteY17" fmla="*/ 208401 h 6184462"/>
              <a:gd name="connsiteX18" fmla="*/ 4166161 w 6191980"/>
              <a:gd name="connsiteY18" fmla="*/ 210279 h 6184462"/>
              <a:gd name="connsiteX19" fmla="*/ 4224364 w 6191980"/>
              <a:gd name="connsiteY19" fmla="*/ 217789 h 6184462"/>
              <a:gd name="connsiteX20" fmla="*/ 4280690 w 6191980"/>
              <a:gd name="connsiteY20" fmla="*/ 234686 h 6184462"/>
              <a:gd name="connsiteX21" fmla="*/ 4327628 w 6191980"/>
              <a:gd name="connsiteY21" fmla="*/ 259094 h 6184462"/>
              <a:gd name="connsiteX22" fmla="*/ 4372686 w 6191980"/>
              <a:gd name="connsiteY22" fmla="*/ 291012 h 6184462"/>
              <a:gd name="connsiteX23" fmla="*/ 4412114 w 6191980"/>
              <a:gd name="connsiteY23" fmla="*/ 328561 h 6184462"/>
              <a:gd name="connsiteX24" fmla="*/ 4451542 w 6191980"/>
              <a:gd name="connsiteY24" fmla="*/ 371743 h 6184462"/>
              <a:gd name="connsiteX25" fmla="*/ 4487214 w 6191980"/>
              <a:gd name="connsiteY25" fmla="*/ 416803 h 6184462"/>
              <a:gd name="connsiteX26" fmla="*/ 4522886 w 6191980"/>
              <a:gd name="connsiteY26" fmla="*/ 463741 h 6184462"/>
              <a:gd name="connsiteX27" fmla="*/ 4558559 w 6191980"/>
              <a:gd name="connsiteY27" fmla="*/ 510678 h 6184462"/>
              <a:gd name="connsiteX28" fmla="*/ 4594231 w 6191980"/>
              <a:gd name="connsiteY28" fmla="*/ 555737 h 6184462"/>
              <a:gd name="connsiteX29" fmla="*/ 4631782 w 6191980"/>
              <a:gd name="connsiteY29" fmla="*/ 598919 h 6184462"/>
              <a:gd name="connsiteX30" fmla="*/ 4674964 w 6191980"/>
              <a:gd name="connsiteY30" fmla="*/ 636471 h 6184462"/>
              <a:gd name="connsiteX31" fmla="*/ 4716270 w 6191980"/>
              <a:gd name="connsiteY31" fmla="*/ 670266 h 6184462"/>
              <a:gd name="connsiteX32" fmla="*/ 4763206 w 6191980"/>
              <a:gd name="connsiteY32" fmla="*/ 696549 h 6184462"/>
              <a:gd name="connsiteX33" fmla="*/ 4813899 w 6191980"/>
              <a:gd name="connsiteY33" fmla="*/ 719079 h 6184462"/>
              <a:gd name="connsiteX34" fmla="*/ 4868345 w 6191980"/>
              <a:gd name="connsiteY34" fmla="*/ 737854 h 6184462"/>
              <a:gd name="connsiteX35" fmla="*/ 4924669 w 6191980"/>
              <a:gd name="connsiteY35" fmla="*/ 754751 h 6184462"/>
              <a:gd name="connsiteX36" fmla="*/ 4980995 w 6191980"/>
              <a:gd name="connsiteY36" fmla="*/ 769772 h 6184462"/>
              <a:gd name="connsiteX37" fmla="*/ 5039198 w 6191980"/>
              <a:gd name="connsiteY37" fmla="*/ 784792 h 6184462"/>
              <a:gd name="connsiteX38" fmla="*/ 5093644 w 6191980"/>
              <a:gd name="connsiteY38" fmla="*/ 801690 h 6184462"/>
              <a:gd name="connsiteX39" fmla="*/ 5148091 w 6191980"/>
              <a:gd name="connsiteY39" fmla="*/ 820464 h 6184462"/>
              <a:gd name="connsiteX40" fmla="*/ 5198784 w 6191980"/>
              <a:gd name="connsiteY40" fmla="*/ 842995 h 6184462"/>
              <a:gd name="connsiteX41" fmla="*/ 5243845 w 6191980"/>
              <a:gd name="connsiteY41" fmla="*/ 871157 h 6184462"/>
              <a:gd name="connsiteX42" fmla="*/ 5285151 w 6191980"/>
              <a:gd name="connsiteY42" fmla="*/ 904952 h 6184462"/>
              <a:gd name="connsiteX43" fmla="*/ 5318944 w 6191980"/>
              <a:gd name="connsiteY43" fmla="*/ 946257 h 6184462"/>
              <a:gd name="connsiteX44" fmla="*/ 5347108 w 6191980"/>
              <a:gd name="connsiteY44" fmla="*/ 991317 h 6184462"/>
              <a:gd name="connsiteX45" fmla="*/ 5369636 w 6191980"/>
              <a:gd name="connsiteY45" fmla="*/ 1042007 h 6184462"/>
              <a:gd name="connsiteX46" fmla="*/ 5388410 w 6191980"/>
              <a:gd name="connsiteY46" fmla="*/ 1096456 h 6184462"/>
              <a:gd name="connsiteX47" fmla="*/ 5405308 w 6191980"/>
              <a:gd name="connsiteY47" fmla="*/ 1150903 h 6184462"/>
              <a:gd name="connsiteX48" fmla="*/ 5420328 w 6191980"/>
              <a:gd name="connsiteY48" fmla="*/ 1209105 h 6184462"/>
              <a:gd name="connsiteX49" fmla="*/ 5435349 w 6191980"/>
              <a:gd name="connsiteY49" fmla="*/ 1265429 h 6184462"/>
              <a:gd name="connsiteX50" fmla="*/ 5452246 w 6191980"/>
              <a:gd name="connsiteY50" fmla="*/ 1321755 h 6184462"/>
              <a:gd name="connsiteX51" fmla="*/ 5471021 w 6191980"/>
              <a:gd name="connsiteY51" fmla="*/ 1376203 h 6184462"/>
              <a:gd name="connsiteX52" fmla="*/ 5493550 w 6191980"/>
              <a:gd name="connsiteY52" fmla="*/ 1426896 h 6184462"/>
              <a:gd name="connsiteX53" fmla="*/ 5519836 w 6191980"/>
              <a:gd name="connsiteY53" fmla="*/ 1473832 h 6184462"/>
              <a:gd name="connsiteX54" fmla="*/ 5553632 w 6191980"/>
              <a:gd name="connsiteY54" fmla="*/ 1515138 h 6184462"/>
              <a:gd name="connsiteX55" fmla="*/ 5591181 w 6191980"/>
              <a:gd name="connsiteY55" fmla="*/ 1558320 h 6184462"/>
              <a:gd name="connsiteX56" fmla="*/ 5634364 w 6191980"/>
              <a:gd name="connsiteY56" fmla="*/ 1595869 h 6184462"/>
              <a:gd name="connsiteX57" fmla="*/ 5679425 w 6191980"/>
              <a:gd name="connsiteY57" fmla="*/ 1631541 h 6184462"/>
              <a:gd name="connsiteX58" fmla="*/ 5728238 w 6191980"/>
              <a:gd name="connsiteY58" fmla="*/ 1667213 h 6184462"/>
              <a:gd name="connsiteX59" fmla="*/ 5775175 w 6191980"/>
              <a:gd name="connsiteY59" fmla="*/ 1702885 h 6184462"/>
              <a:gd name="connsiteX60" fmla="*/ 5820236 w 6191980"/>
              <a:gd name="connsiteY60" fmla="*/ 1738560 h 6184462"/>
              <a:gd name="connsiteX61" fmla="*/ 5863416 w 6191980"/>
              <a:gd name="connsiteY61" fmla="*/ 1777986 h 6184462"/>
              <a:gd name="connsiteX62" fmla="*/ 5900968 w 6191980"/>
              <a:gd name="connsiteY62" fmla="*/ 1817414 h 6184462"/>
              <a:gd name="connsiteX63" fmla="*/ 5932886 w 6191980"/>
              <a:gd name="connsiteY63" fmla="*/ 1862474 h 6184462"/>
              <a:gd name="connsiteX64" fmla="*/ 5957294 w 6191980"/>
              <a:gd name="connsiteY64" fmla="*/ 1909410 h 6184462"/>
              <a:gd name="connsiteX65" fmla="*/ 5974191 w 6191980"/>
              <a:gd name="connsiteY65" fmla="*/ 1965736 h 6184462"/>
              <a:gd name="connsiteX66" fmla="*/ 5981700 w 6191980"/>
              <a:gd name="connsiteY66" fmla="*/ 2023938 h 6184462"/>
              <a:gd name="connsiteX67" fmla="*/ 5983578 w 6191980"/>
              <a:gd name="connsiteY67" fmla="*/ 2084018 h 6184462"/>
              <a:gd name="connsiteX68" fmla="*/ 5977945 w 6191980"/>
              <a:gd name="connsiteY68" fmla="*/ 2147852 h 6184462"/>
              <a:gd name="connsiteX69" fmla="*/ 5970435 w 6191980"/>
              <a:gd name="connsiteY69" fmla="*/ 2211686 h 6184462"/>
              <a:gd name="connsiteX70" fmla="*/ 5961048 w 6191980"/>
              <a:gd name="connsiteY70" fmla="*/ 2275522 h 6184462"/>
              <a:gd name="connsiteX71" fmla="*/ 5953538 w 6191980"/>
              <a:gd name="connsiteY71" fmla="*/ 2339356 h 6184462"/>
              <a:gd name="connsiteX72" fmla="*/ 5949784 w 6191980"/>
              <a:gd name="connsiteY72" fmla="*/ 2403192 h 6184462"/>
              <a:gd name="connsiteX73" fmla="*/ 5949784 w 6191980"/>
              <a:gd name="connsiteY73" fmla="*/ 2465149 h 6184462"/>
              <a:gd name="connsiteX74" fmla="*/ 5957294 w 6191980"/>
              <a:gd name="connsiteY74" fmla="*/ 2523350 h 6184462"/>
              <a:gd name="connsiteX75" fmla="*/ 5972312 w 6191980"/>
              <a:gd name="connsiteY75" fmla="*/ 2581552 h 6184462"/>
              <a:gd name="connsiteX76" fmla="*/ 5994843 w 6191980"/>
              <a:gd name="connsiteY76" fmla="*/ 2636001 h 6184462"/>
              <a:gd name="connsiteX77" fmla="*/ 6024884 w 6191980"/>
              <a:gd name="connsiteY77" fmla="*/ 2692325 h 6184462"/>
              <a:gd name="connsiteX78" fmla="*/ 6054922 w 6191980"/>
              <a:gd name="connsiteY78" fmla="*/ 2748651 h 6184462"/>
              <a:gd name="connsiteX79" fmla="*/ 6088718 w 6191980"/>
              <a:gd name="connsiteY79" fmla="*/ 2804974 h 6184462"/>
              <a:gd name="connsiteX80" fmla="*/ 6120634 w 6191980"/>
              <a:gd name="connsiteY80" fmla="*/ 2859423 h 6184462"/>
              <a:gd name="connsiteX81" fmla="*/ 6148798 w 6191980"/>
              <a:gd name="connsiteY81" fmla="*/ 2917624 h 6184462"/>
              <a:gd name="connsiteX82" fmla="*/ 6171326 w 6191980"/>
              <a:gd name="connsiteY82" fmla="*/ 2973950 h 6184462"/>
              <a:gd name="connsiteX83" fmla="*/ 6186347 w 6191980"/>
              <a:gd name="connsiteY83" fmla="*/ 3032152 h 6184462"/>
              <a:gd name="connsiteX84" fmla="*/ 6191980 w 6191980"/>
              <a:gd name="connsiteY84" fmla="*/ 3092230 h 6184462"/>
              <a:gd name="connsiteX85" fmla="*/ 6186347 w 6191980"/>
              <a:gd name="connsiteY85" fmla="*/ 3152310 h 6184462"/>
              <a:gd name="connsiteX86" fmla="*/ 6171326 w 6191980"/>
              <a:gd name="connsiteY86" fmla="*/ 3210513 h 6184462"/>
              <a:gd name="connsiteX87" fmla="*/ 6148798 w 6191980"/>
              <a:gd name="connsiteY87" fmla="*/ 3266839 h 6184462"/>
              <a:gd name="connsiteX88" fmla="*/ 6120634 w 6191980"/>
              <a:gd name="connsiteY88" fmla="*/ 3325039 h 6184462"/>
              <a:gd name="connsiteX89" fmla="*/ 6088718 w 6191980"/>
              <a:gd name="connsiteY89" fmla="*/ 3379488 h 6184462"/>
              <a:gd name="connsiteX90" fmla="*/ 6054922 w 6191980"/>
              <a:gd name="connsiteY90" fmla="*/ 3435814 h 6184462"/>
              <a:gd name="connsiteX91" fmla="*/ 6024884 w 6191980"/>
              <a:gd name="connsiteY91" fmla="*/ 3492137 h 6184462"/>
              <a:gd name="connsiteX92" fmla="*/ 5994843 w 6191980"/>
              <a:gd name="connsiteY92" fmla="*/ 3548461 h 6184462"/>
              <a:gd name="connsiteX93" fmla="*/ 5972312 w 6191980"/>
              <a:gd name="connsiteY93" fmla="*/ 3602910 h 6184462"/>
              <a:gd name="connsiteX94" fmla="*/ 5957294 w 6191980"/>
              <a:gd name="connsiteY94" fmla="*/ 3661113 h 6184462"/>
              <a:gd name="connsiteX95" fmla="*/ 5949784 w 6191980"/>
              <a:gd name="connsiteY95" fmla="*/ 3719313 h 6184462"/>
              <a:gd name="connsiteX96" fmla="*/ 5949784 w 6191980"/>
              <a:gd name="connsiteY96" fmla="*/ 3781272 h 6184462"/>
              <a:gd name="connsiteX97" fmla="*/ 5953538 w 6191980"/>
              <a:gd name="connsiteY97" fmla="*/ 3845106 h 6184462"/>
              <a:gd name="connsiteX98" fmla="*/ 5961048 w 6191980"/>
              <a:gd name="connsiteY98" fmla="*/ 3908940 h 6184462"/>
              <a:gd name="connsiteX99" fmla="*/ 5970435 w 6191980"/>
              <a:gd name="connsiteY99" fmla="*/ 3972776 h 6184462"/>
              <a:gd name="connsiteX100" fmla="*/ 5977945 w 6191980"/>
              <a:gd name="connsiteY100" fmla="*/ 4036610 h 6184462"/>
              <a:gd name="connsiteX101" fmla="*/ 5983578 w 6191980"/>
              <a:gd name="connsiteY101" fmla="*/ 4100444 h 6184462"/>
              <a:gd name="connsiteX102" fmla="*/ 5981700 w 6191980"/>
              <a:gd name="connsiteY102" fmla="*/ 4160526 h 6184462"/>
              <a:gd name="connsiteX103" fmla="*/ 5974191 w 6191980"/>
              <a:gd name="connsiteY103" fmla="*/ 4218729 h 6184462"/>
              <a:gd name="connsiteX104" fmla="*/ 5957294 w 6191980"/>
              <a:gd name="connsiteY104" fmla="*/ 4275053 h 6184462"/>
              <a:gd name="connsiteX105" fmla="*/ 5932886 w 6191980"/>
              <a:gd name="connsiteY105" fmla="*/ 4321989 h 6184462"/>
              <a:gd name="connsiteX106" fmla="*/ 5900968 w 6191980"/>
              <a:gd name="connsiteY106" fmla="*/ 4367050 h 6184462"/>
              <a:gd name="connsiteX107" fmla="*/ 5863416 w 6191980"/>
              <a:gd name="connsiteY107" fmla="*/ 4406477 h 6184462"/>
              <a:gd name="connsiteX108" fmla="*/ 5820236 w 6191980"/>
              <a:gd name="connsiteY108" fmla="*/ 4445903 h 6184462"/>
              <a:gd name="connsiteX109" fmla="*/ 5775175 w 6191980"/>
              <a:gd name="connsiteY109" fmla="*/ 4481577 h 6184462"/>
              <a:gd name="connsiteX110" fmla="*/ 5728238 w 6191980"/>
              <a:gd name="connsiteY110" fmla="*/ 4517249 h 6184462"/>
              <a:gd name="connsiteX111" fmla="*/ 5679425 w 6191980"/>
              <a:gd name="connsiteY111" fmla="*/ 4552921 h 6184462"/>
              <a:gd name="connsiteX112" fmla="*/ 5634364 w 6191980"/>
              <a:gd name="connsiteY112" fmla="*/ 4588593 h 6184462"/>
              <a:gd name="connsiteX113" fmla="*/ 5591181 w 6191980"/>
              <a:gd name="connsiteY113" fmla="*/ 4626142 h 6184462"/>
              <a:gd name="connsiteX114" fmla="*/ 5553632 w 6191980"/>
              <a:gd name="connsiteY114" fmla="*/ 4669325 h 6184462"/>
              <a:gd name="connsiteX115" fmla="*/ 5519836 w 6191980"/>
              <a:gd name="connsiteY115" fmla="*/ 4710630 h 6184462"/>
              <a:gd name="connsiteX116" fmla="*/ 5493550 w 6191980"/>
              <a:gd name="connsiteY116" fmla="*/ 4757566 h 6184462"/>
              <a:gd name="connsiteX117" fmla="*/ 5471021 w 6191980"/>
              <a:gd name="connsiteY117" fmla="*/ 4808259 h 6184462"/>
              <a:gd name="connsiteX118" fmla="*/ 5452246 w 6191980"/>
              <a:gd name="connsiteY118" fmla="*/ 4862708 h 6184462"/>
              <a:gd name="connsiteX119" fmla="*/ 5435349 w 6191980"/>
              <a:gd name="connsiteY119" fmla="*/ 4919033 h 6184462"/>
              <a:gd name="connsiteX120" fmla="*/ 5420328 w 6191980"/>
              <a:gd name="connsiteY120" fmla="*/ 4975357 h 6184462"/>
              <a:gd name="connsiteX121" fmla="*/ 5405308 w 6191980"/>
              <a:gd name="connsiteY121" fmla="*/ 5033560 h 6184462"/>
              <a:gd name="connsiteX122" fmla="*/ 5388410 w 6191980"/>
              <a:gd name="connsiteY122" fmla="*/ 5088007 h 6184462"/>
              <a:gd name="connsiteX123" fmla="*/ 5369636 w 6191980"/>
              <a:gd name="connsiteY123" fmla="*/ 5142453 h 6184462"/>
              <a:gd name="connsiteX124" fmla="*/ 5347108 w 6191980"/>
              <a:gd name="connsiteY124" fmla="*/ 5193146 h 6184462"/>
              <a:gd name="connsiteX125" fmla="*/ 5318944 w 6191980"/>
              <a:gd name="connsiteY125" fmla="*/ 5238207 h 6184462"/>
              <a:gd name="connsiteX126" fmla="*/ 5285151 w 6191980"/>
              <a:gd name="connsiteY126" fmla="*/ 5279510 h 6184462"/>
              <a:gd name="connsiteX127" fmla="*/ 5243845 w 6191980"/>
              <a:gd name="connsiteY127" fmla="*/ 5313305 h 6184462"/>
              <a:gd name="connsiteX128" fmla="*/ 5198784 w 6191980"/>
              <a:gd name="connsiteY128" fmla="*/ 5341467 h 6184462"/>
              <a:gd name="connsiteX129" fmla="*/ 5148091 w 6191980"/>
              <a:gd name="connsiteY129" fmla="*/ 5363998 h 6184462"/>
              <a:gd name="connsiteX130" fmla="*/ 5093644 w 6191980"/>
              <a:gd name="connsiteY130" fmla="*/ 5382773 h 6184462"/>
              <a:gd name="connsiteX131" fmla="*/ 5039198 w 6191980"/>
              <a:gd name="connsiteY131" fmla="*/ 5399670 h 6184462"/>
              <a:gd name="connsiteX132" fmla="*/ 4980995 w 6191980"/>
              <a:gd name="connsiteY132" fmla="*/ 5414691 h 6184462"/>
              <a:gd name="connsiteX133" fmla="*/ 4924669 w 6191980"/>
              <a:gd name="connsiteY133" fmla="*/ 5429711 h 6184462"/>
              <a:gd name="connsiteX134" fmla="*/ 4868345 w 6191980"/>
              <a:gd name="connsiteY134" fmla="*/ 5446609 h 6184462"/>
              <a:gd name="connsiteX135" fmla="*/ 4813899 w 6191980"/>
              <a:gd name="connsiteY135" fmla="*/ 5465383 h 6184462"/>
              <a:gd name="connsiteX136" fmla="*/ 4763206 w 6191980"/>
              <a:gd name="connsiteY136" fmla="*/ 5487914 h 6184462"/>
              <a:gd name="connsiteX137" fmla="*/ 4716270 w 6191980"/>
              <a:gd name="connsiteY137" fmla="*/ 5514197 h 6184462"/>
              <a:gd name="connsiteX138" fmla="*/ 4674964 w 6191980"/>
              <a:gd name="connsiteY138" fmla="*/ 5547992 h 6184462"/>
              <a:gd name="connsiteX139" fmla="*/ 4631782 w 6191980"/>
              <a:gd name="connsiteY139" fmla="*/ 5585543 h 6184462"/>
              <a:gd name="connsiteX140" fmla="*/ 4594231 w 6191980"/>
              <a:gd name="connsiteY140" fmla="*/ 5628725 h 6184462"/>
              <a:gd name="connsiteX141" fmla="*/ 4558559 w 6191980"/>
              <a:gd name="connsiteY141" fmla="*/ 5673785 h 6184462"/>
              <a:gd name="connsiteX142" fmla="*/ 4522886 w 6191980"/>
              <a:gd name="connsiteY142" fmla="*/ 5720721 h 6184462"/>
              <a:gd name="connsiteX143" fmla="*/ 4487214 w 6191980"/>
              <a:gd name="connsiteY143" fmla="*/ 5767659 h 6184462"/>
              <a:gd name="connsiteX144" fmla="*/ 4451542 w 6191980"/>
              <a:gd name="connsiteY144" fmla="*/ 5812719 h 6184462"/>
              <a:gd name="connsiteX145" fmla="*/ 4412114 w 6191980"/>
              <a:gd name="connsiteY145" fmla="*/ 5855901 h 6184462"/>
              <a:gd name="connsiteX146" fmla="*/ 4372686 w 6191980"/>
              <a:gd name="connsiteY146" fmla="*/ 5893450 h 6184462"/>
              <a:gd name="connsiteX147" fmla="*/ 4327628 w 6191980"/>
              <a:gd name="connsiteY147" fmla="*/ 5925368 h 6184462"/>
              <a:gd name="connsiteX148" fmla="*/ 4280690 w 6191980"/>
              <a:gd name="connsiteY148" fmla="*/ 5949776 h 6184462"/>
              <a:gd name="connsiteX149" fmla="*/ 4224364 w 6191980"/>
              <a:gd name="connsiteY149" fmla="*/ 5966674 h 6184462"/>
              <a:gd name="connsiteX150" fmla="*/ 4166161 w 6191980"/>
              <a:gd name="connsiteY150" fmla="*/ 5974184 h 6184462"/>
              <a:gd name="connsiteX151" fmla="*/ 4106083 w 6191980"/>
              <a:gd name="connsiteY151" fmla="*/ 5976061 h 6184462"/>
              <a:gd name="connsiteX152" fmla="*/ 4042247 w 6191980"/>
              <a:gd name="connsiteY152" fmla="*/ 5970428 h 6184462"/>
              <a:gd name="connsiteX153" fmla="*/ 3978413 w 6191980"/>
              <a:gd name="connsiteY153" fmla="*/ 5962919 h 6184462"/>
              <a:gd name="connsiteX154" fmla="*/ 3914577 w 6191980"/>
              <a:gd name="connsiteY154" fmla="*/ 5953530 h 6184462"/>
              <a:gd name="connsiteX155" fmla="*/ 3850743 w 6191980"/>
              <a:gd name="connsiteY155" fmla="*/ 5946022 h 6184462"/>
              <a:gd name="connsiteX156" fmla="*/ 3786907 w 6191980"/>
              <a:gd name="connsiteY156" fmla="*/ 5942266 h 6184462"/>
              <a:gd name="connsiteX157" fmla="*/ 3724950 w 6191980"/>
              <a:gd name="connsiteY157" fmla="*/ 5942266 h 6184462"/>
              <a:gd name="connsiteX158" fmla="*/ 3666749 w 6191980"/>
              <a:gd name="connsiteY158" fmla="*/ 5949776 h 6184462"/>
              <a:gd name="connsiteX159" fmla="*/ 3606669 w 6191980"/>
              <a:gd name="connsiteY159" fmla="*/ 5964797 h 6184462"/>
              <a:gd name="connsiteX160" fmla="*/ 3552221 w 6191980"/>
              <a:gd name="connsiteY160" fmla="*/ 5987325 h 6184462"/>
              <a:gd name="connsiteX161" fmla="*/ 3495897 w 6191980"/>
              <a:gd name="connsiteY161" fmla="*/ 6017366 h 6184462"/>
              <a:gd name="connsiteX162" fmla="*/ 3439573 w 6191980"/>
              <a:gd name="connsiteY162" fmla="*/ 6047407 h 6184462"/>
              <a:gd name="connsiteX163" fmla="*/ 3383247 w 6191980"/>
              <a:gd name="connsiteY163" fmla="*/ 6081200 h 6184462"/>
              <a:gd name="connsiteX164" fmla="*/ 3328798 w 6191980"/>
              <a:gd name="connsiteY164" fmla="*/ 6113118 h 6184462"/>
              <a:gd name="connsiteX165" fmla="*/ 3270598 w 6191980"/>
              <a:gd name="connsiteY165" fmla="*/ 6141280 h 6184462"/>
              <a:gd name="connsiteX166" fmla="*/ 3214272 w 6191980"/>
              <a:gd name="connsiteY166" fmla="*/ 6163811 h 6184462"/>
              <a:gd name="connsiteX167" fmla="*/ 3156069 w 6191980"/>
              <a:gd name="connsiteY167" fmla="*/ 6178831 h 6184462"/>
              <a:gd name="connsiteX168" fmla="*/ 3095991 w 6191980"/>
              <a:gd name="connsiteY168" fmla="*/ 6184462 h 6184462"/>
              <a:gd name="connsiteX169" fmla="*/ 3035911 w 6191980"/>
              <a:gd name="connsiteY169" fmla="*/ 6178831 h 6184462"/>
              <a:gd name="connsiteX170" fmla="*/ 2977708 w 6191980"/>
              <a:gd name="connsiteY170" fmla="*/ 6163811 h 6184462"/>
              <a:gd name="connsiteX171" fmla="*/ 2921385 w 6191980"/>
              <a:gd name="connsiteY171" fmla="*/ 6141280 h 6184462"/>
              <a:gd name="connsiteX172" fmla="*/ 2863182 w 6191980"/>
              <a:gd name="connsiteY172" fmla="*/ 6113118 h 6184462"/>
              <a:gd name="connsiteX173" fmla="*/ 2808733 w 6191980"/>
              <a:gd name="connsiteY173" fmla="*/ 6081200 h 6184462"/>
              <a:gd name="connsiteX174" fmla="*/ 2752409 w 6191980"/>
              <a:gd name="connsiteY174" fmla="*/ 6047407 h 6184462"/>
              <a:gd name="connsiteX175" fmla="*/ 2696083 w 6191980"/>
              <a:gd name="connsiteY175" fmla="*/ 6017366 h 6184462"/>
              <a:gd name="connsiteX176" fmla="*/ 2639760 w 6191980"/>
              <a:gd name="connsiteY176" fmla="*/ 5987325 h 6184462"/>
              <a:gd name="connsiteX177" fmla="*/ 2583436 w 6191980"/>
              <a:gd name="connsiteY177" fmla="*/ 5964797 h 6184462"/>
              <a:gd name="connsiteX178" fmla="*/ 2525233 w 6191980"/>
              <a:gd name="connsiteY178" fmla="*/ 5949776 h 6184462"/>
              <a:gd name="connsiteX179" fmla="*/ 2467030 w 6191980"/>
              <a:gd name="connsiteY179" fmla="*/ 5942266 h 6184462"/>
              <a:gd name="connsiteX180" fmla="*/ 2405071 w 6191980"/>
              <a:gd name="connsiteY180" fmla="*/ 5942266 h 6184462"/>
              <a:gd name="connsiteX181" fmla="*/ 2341237 w 6191980"/>
              <a:gd name="connsiteY181" fmla="*/ 5946022 h 6184462"/>
              <a:gd name="connsiteX182" fmla="*/ 2277403 w 6191980"/>
              <a:gd name="connsiteY182" fmla="*/ 5953530 h 6184462"/>
              <a:gd name="connsiteX183" fmla="*/ 2213567 w 6191980"/>
              <a:gd name="connsiteY183" fmla="*/ 5962919 h 6184462"/>
              <a:gd name="connsiteX184" fmla="*/ 2149731 w 6191980"/>
              <a:gd name="connsiteY184" fmla="*/ 5970428 h 6184462"/>
              <a:gd name="connsiteX185" fmla="*/ 2085897 w 6191980"/>
              <a:gd name="connsiteY185" fmla="*/ 5976061 h 6184462"/>
              <a:gd name="connsiteX186" fmla="*/ 2025819 w 6191980"/>
              <a:gd name="connsiteY186" fmla="*/ 5974184 h 6184462"/>
              <a:gd name="connsiteX187" fmla="*/ 1967617 w 6191980"/>
              <a:gd name="connsiteY187" fmla="*/ 5966674 h 6184462"/>
              <a:gd name="connsiteX188" fmla="*/ 1911291 w 6191980"/>
              <a:gd name="connsiteY188" fmla="*/ 5949776 h 6184462"/>
              <a:gd name="connsiteX189" fmla="*/ 1864354 w 6191980"/>
              <a:gd name="connsiteY189" fmla="*/ 5925368 h 6184462"/>
              <a:gd name="connsiteX190" fmla="*/ 1819293 w 6191980"/>
              <a:gd name="connsiteY190" fmla="*/ 5893450 h 6184462"/>
              <a:gd name="connsiteX191" fmla="*/ 1779867 w 6191980"/>
              <a:gd name="connsiteY191" fmla="*/ 5855901 h 6184462"/>
              <a:gd name="connsiteX192" fmla="*/ 1740438 w 6191980"/>
              <a:gd name="connsiteY192" fmla="*/ 5812719 h 6184462"/>
              <a:gd name="connsiteX193" fmla="*/ 1704766 w 6191980"/>
              <a:gd name="connsiteY193" fmla="*/ 5767659 h 6184462"/>
              <a:gd name="connsiteX194" fmla="*/ 1669094 w 6191980"/>
              <a:gd name="connsiteY194" fmla="*/ 5720721 h 6184462"/>
              <a:gd name="connsiteX195" fmla="*/ 1633422 w 6191980"/>
              <a:gd name="connsiteY195" fmla="*/ 5673785 h 6184462"/>
              <a:gd name="connsiteX196" fmla="*/ 1597750 w 6191980"/>
              <a:gd name="connsiteY196" fmla="*/ 5628725 h 6184462"/>
              <a:gd name="connsiteX197" fmla="*/ 1560199 w 6191980"/>
              <a:gd name="connsiteY197" fmla="*/ 5585543 h 6184462"/>
              <a:gd name="connsiteX198" fmla="*/ 1517016 w 6191980"/>
              <a:gd name="connsiteY198" fmla="*/ 5547992 h 6184462"/>
              <a:gd name="connsiteX199" fmla="*/ 1475711 w 6191980"/>
              <a:gd name="connsiteY199" fmla="*/ 5514197 h 6184462"/>
              <a:gd name="connsiteX200" fmla="*/ 1428774 w 6191980"/>
              <a:gd name="connsiteY200" fmla="*/ 5487914 h 6184462"/>
              <a:gd name="connsiteX201" fmla="*/ 1378082 w 6191980"/>
              <a:gd name="connsiteY201" fmla="*/ 5465383 h 6184462"/>
              <a:gd name="connsiteX202" fmla="*/ 1323635 w 6191980"/>
              <a:gd name="connsiteY202" fmla="*/ 5446609 h 6184462"/>
              <a:gd name="connsiteX203" fmla="*/ 1267309 w 6191980"/>
              <a:gd name="connsiteY203" fmla="*/ 5429711 h 6184462"/>
              <a:gd name="connsiteX204" fmla="*/ 1210986 w 6191980"/>
              <a:gd name="connsiteY204" fmla="*/ 5414691 h 6184462"/>
              <a:gd name="connsiteX205" fmla="*/ 1152783 w 6191980"/>
              <a:gd name="connsiteY205" fmla="*/ 5399670 h 6184462"/>
              <a:gd name="connsiteX206" fmla="*/ 1098336 w 6191980"/>
              <a:gd name="connsiteY206" fmla="*/ 5382773 h 6184462"/>
              <a:gd name="connsiteX207" fmla="*/ 1043887 w 6191980"/>
              <a:gd name="connsiteY207" fmla="*/ 5363998 h 6184462"/>
              <a:gd name="connsiteX208" fmla="*/ 993197 w 6191980"/>
              <a:gd name="connsiteY208" fmla="*/ 5341467 h 6184462"/>
              <a:gd name="connsiteX209" fmla="*/ 948135 w 6191980"/>
              <a:gd name="connsiteY209" fmla="*/ 5313305 h 6184462"/>
              <a:gd name="connsiteX210" fmla="*/ 906830 w 6191980"/>
              <a:gd name="connsiteY210" fmla="*/ 5279510 h 6184462"/>
              <a:gd name="connsiteX211" fmla="*/ 873037 w 6191980"/>
              <a:gd name="connsiteY211" fmla="*/ 5238207 h 6184462"/>
              <a:gd name="connsiteX212" fmla="*/ 844875 w 6191980"/>
              <a:gd name="connsiteY212" fmla="*/ 5193146 h 6184462"/>
              <a:gd name="connsiteX213" fmla="*/ 822344 w 6191980"/>
              <a:gd name="connsiteY213" fmla="*/ 5142453 h 6184462"/>
              <a:gd name="connsiteX214" fmla="*/ 803570 w 6191980"/>
              <a:gd name="connsiteY214" fmla="*/ 5088007 h 6184462"/>
              <a:gd name="connsiteX215" fmla="*/ 786672 w 6191980"/>
              <a:gd name="connsiteY215" fmla="*/ 5033560 h 6184462"/>
              <a:gd name="connsiteX216" fmla="*/ 771652 w 6191980"/>
              <a:gd name="connsiteY216" fmla="*/ 4975357 h 6184462"/>
              <a:gd name="connsiteX217" fmla="*/ 756631 w 6191980"/>
              <a:gd name="connsiteY217" fmla="*/ 4919033 h 6184462"/>
              <a:gd name="connsiteX218" fmla="*/ 739734 w 6191980"/>
              <a:gd name="connsiteY218" fmla="*/ 4862708 h 6184462"/>
              <a:gd name="connsiteX219" fmla="*/ 720959 w 6191980"/>
              <a:gd name="connsiteY219" fmla="*/ 4808259 h 6184462"/>
              <a:gd name="connsiteX220" fmla="*/ 698428 w 6191980"/>
              <a:gd name="connsiteY220" fmla="*/ 4757566 h 6184462"/>
              <a:gd name="connsiteX221" fmla="*/ 672143 w 6191980"/>
              <a:gd name="connsiteY221" fmla="*/ 4710630 h 6184462"/>
              <a:gd name="connsiteX222" fmla="*/ 638351 w 6191980"/>
              <a:gd name="connsiteY222" fmla="*/ 4669325 h 6184462"/>
              <a:gd name="connsiteX223" fmla="*/ 600799 w 6191980"/>
              <a:gd name="connsiteY223" fmla="*/ 4626142 h 6184462"/>
              <a:gd name="connsiteX224" fmla="*/ 557617 w 6191980"/>
              <a:gd name="connsiteY224" fmla="*/ 4588593 h 6184462"/>
              <a:gd name="connsiteX225" fmla="*/ 510678 w 6191980"/>
              <a:gd name="connsiteY225" fmla="*/ 4552921 h 6184462"/>
              <a:gd name="connsiteX226" fmla="*/ 463742 w 6191980"/>
              <a:gd name="connsiteY226" fmla="*/ 4517249 h 6184462"/>
              <a:gd name="connsiteX227" fmla="*/ 416805 w 6191980"/>
              <a:gd name="connsiteY227" fmla="*/ 4481577 h 6184462"/>
              <a:gd name="connsiteX228" fmla="*/ 371744 w 6191980"/>
              <a:gd name="connsiteY228" fmla="*/ 4445903 h 6184462"/>
              <a:gd name="connsiteX229" fmla="*/ 328562 w 6191980"/>
              <a:gd name="connsiteY229" fmla="*/ 4406477 h 6184462"/>
              <a:gd name="connsiteX230" fmla="*/ 291012 w 6191980"/>
              <a:gd name="connsiteY230" fmla="*/ 4367050 h 6184462"/>
              <a:gd name="connsiteX231" fmla="*/ 259096 w 6191980"/>
              <a:gd name="connsiteY231" fmla="*/ 4321989 h 6184462"/>
              <a:gd name="connsiteX232" fmla="*/ 234689 w 6191980"/>
              <a:gd name="connsiteY232" fmla="*/ 4275053 h 6184462"/>
              <a:gd name="connsiteX233" fmla="*/ 217791 w 6191980"/>
              <a:gd name="connsiteY233" fmla="*/ 4218729 h 6184462"/>
              <a:gd name="connsiteX234" fmla="*/ 210281 w 6191980"/>
              <a:gd name="connsiteY234" fmla="*/ 4160526 h 6184462"/>
              <a:gd name="connsiteX235" fmla="*/ 208402 w 6191980"/>
              <a:gd name="connsiteY235" fmla="*/ 4100444 h 6184462"/>
              <a:gd name="connsiteX236" fmla="*/ 214035 w 6191980"/>
              <a:gd name="connsiteY236" fmla="*/ 4036610 h 6184462"/>
              <a:gd name="connsiteX237" fmla="*/ 221545 w 6191980"/>
              <a:gd name="connsiteY237" fmla="*/ 3972776 h 6184462"/>
              <a:gd name="connsiteX238" fmla="*/ 230932 w 6191980"/>
              <a:gd name="connsiteY238" fmla="*/ 3908940 h 6184462"/>
              <a:gd name="connsiteX239" fmla="*/ 238443 w 6191980"/>
              <a:gd name="connsiteY239" fmla="*/ 3845106 h 6184462"/>
              <a:gd name="connsiteX240" fmla="*/ 242199 w 6191980"/>
              <a:gd name="connsiteY240" fmla="*/ 3781272 h 6184462"/>
              <a:gd name="connsiteX241" fmla="*/ 242199 w 6191980"/>
              <a:gd name="connsiteY241" fmla="*/ 3719313 h 6184462"/>
              <a:gd name="connsiteX242" fmla="*/ 234689 w 6191980"/>
              <a:gd name="connsiteY242" fmla="*/ 3661113 h 6184462"/>
              <a:gd name="connsiteX243" fmla="*/ 219668 w 6191980"/>
              <a:gd name="connsiteY243" fmla="*/ 3602910 h 6184462"/>
              <a:gd name="connsiteX244" fmla="*/ 197138 w 6191980"/>
              <a:gd name="connsiteY244" fmla="*/ 3548461 h 6184462"/>
              <a:gd name="connsiteX245" fmla="*/ 168976 w 6191980"/>
              <a:gd name="connsiteY245" fmla="*/ 3492137 h 6184462"/>
              <a:gd name="connsiteX246" fmla="*/ 137057 w 6191980"/>
              <a:gd name="connsiteY246" fmla="*/ 3435814 h 6184462"/>
              <a:gd name="connsiteX247" fmla="*/ 103264 w 6191980"/>
              <a:gd name="connsiteY247" fmla="*/ 3379488 h 6184462"/>
              <a:gd name="connsiteX248" fmla="*/ 71346 w 6191980"/>
              <a:gd name="connsiteY248" fmla="*/ 3325039 h 6184462"/>
              <a:gd name="connsiteX249" fmla="*/ 43182 w 6191980"/>
              <a:gd name="connsiteY249" fmla="*/ 3266839 h 6184462"/>
              <a:gd name="connsiteX250" fmla="*/ 20654 w 6191980"/>
              <a:gd name="connsiteY250" fmla="*/ 3210513 h 6184462"/>
              <a:gd name="connsiteX251" fmla="*/ 5634 w 6191980"/>
              <a:gd name="connsiteY251" fmla="*/ 3152310 h 6184462"/>
              <a:gd name="connsiteX252" fmla="*/ 0 w 6191980"/>
              <a:gd name="connsiteY252" fmla="*/ 3092230 h 6184462"/>
              <a:gd name="connsiteX253" fmla="*/ 5634 w 6191980"/>
              <a:gd name="connsiteY253" fmla="*/ 3032152 h 6184462"/>
              <a:gd name="connsiteX254" fmla="*/ 20654 w 6191980"/>
              <a:gd name="connsiteY254" fmla="*/ 2973950 h 6184462"/>
              <a:gd name="connsiteX255" fmla="*/ 43182 w 6191980"/>
              <a:gd name="connsiteY255" fmla="*/ 2917624 h 6184462"/>
              <a:gd name="connsiteX256" fmla="*/ 71346 w 6191980"/>
              <a:gd name="connsiteY256" fmla="*/ 2859423 h 6184462"/>
              <a:gd name="connsiteX257" fmla="*/ 103264 w 6191980"/>
              <a:gd name="connsiteY257" fmla="*/ 2804974 h 6184462"/>
              <a:gd name="connsiteX258" fmla="*/ 137057 w 6191980"/>
              <a:gd name="connsiteY258" fmla="*/ 2748651 h 6184462"/>
              <a:gd name="connsiteX259" fmla="*/ 168976 w 6191980"/>
              <a:gd name="connsiteY259" fmla="*/ 2692325 h 6184462"/>
              <a:gd name="connsiteX260" fmla="*/ 197138 w 6191980"/>
              <a:gd name="connsiteY260" fmla="*/ 2636001 h 6184462"/>
              <a:gd name="connsiteX261" fmla="*/ 219668 w 6191980"/>
              <a:gd name="connsiteY261" fmla="*/ 2581552 h 6184462"/>
              <a:gd name="connsiteX262" fmla="*/ 234689 w 6191980"/>
              <a:gd name="connsiteY262" fmla="*/ 2523350 h 6184462"/>
              <a:gd name="connsiteX263" fmla="*/ 242199 w 6191980"/>
              <a:gd name="connsiteY263" fmla="*/ 2465149 h 6184462"/>
              <a:gd name="connsiteX264" fmla="*/ 242199 w 6191980"/>
              <a:gd name="connsiteY264" fmla="*/ 2403192 h 6184462"/>
              <a:gd name="connsiteX265" fmla="*/ 238443 w 6191980"/>
              <a:gd name="connsiteY265" fmla="*/ 2339356 h 6184462"/>
              <a:gd name="connsiteX266" fmla="*/ 230932 w 6191980"/>
              <a:gd name="connsiteY266" fmla="*/ 2275522 h 6184462"/>
              <a:gd name="connsiteX267" fmla="*/ 221545 w 6191980"/>
              <a:gd name="connsiteY267" fmla="*/ 2211686 h 6184462"/>
              <a:gd name="connsiteX268" fmla="*/ 214035 w 6191980"/>
              <a:gd name="connsiteY268" fmla="*/ 2147852 h 6184462"/>
              <a:gd name="connsiteX269" fmla="*/ 208402 w 6191980"/>
              <a:gd name="connsiteY269" fmla="*/ 2084018 h 6184462"/>
              <a:gd name="connsiteX270" fmla="*/ 210281 w 6191980"/>
              <a:gd name="connsiteY270" fmla="*/ 2023938 h 6184462"/>
              <a:gd name="connsiteX271" fmla="*/ 217791 w 6191980"/>
              <a:gd name="connsiteY271" fmla="*/ 1965736 h 6184462"/>
              <a:gd name="connsiteX272" fmla="*/ 234689 w 6191980"/>
              <a:gd name="connsiteY272" fmla="*/ 1909410 h 6184462"/>
              <a:gd name="connsiteX273" fmla="*/ 259096 w 6191980"/>
              <a:gd name="connsiteY273" fmla="*/ 1862474 h 6184462"/>
              <a:gd name="connsiteX274" fmla="*/ 291012 w 6191980"/>
              <a:gd name="connsiteY274" fmla="*/ 1817414 h 6184462"/>
              <a:gd name="connsiteX275" fmla="*/ 328562 w 6191980"/>
              <a:gd name="connsiteY275" fmla="*/ 1777986 h 6184462"/>
              <a:gd name="connsiteX276" fmla="*/ 371744 w 6191980"/>
              <a:gd name="connsiteY276" fmla="*/ 1738560 h 6184462"/>
              <a:gd name="connsiteX277" fmla="*/ 416805 w 6191980"/>
              <a:gd name="connsiteY277" fmla="*/ 1702885 h 6184462"/>
              <a:gd name="connsiteX278" fmla="*/ 463742 w 6191980"/>
              <a:gd name="connsiteY278" fmla="*/ 1667213 h 6184462"/>
              <a:gd name="connsiteX279" fmla="*/ 510678 w 6191980"/>
              <a:gd name="connsiteY279" fmla="*/ 1631541 h 6184462"/>
              <a:gd name="connsiteX280" fmla="*/ 557617 w 6191980"/>
              <a:gd name="connsiteY280" fmla="*/ 1595869 h 6184462"/>
              <a:gd name="connsiteX281" fmla="*/ 600799 w 6191980"/>
              <a:gd name="connsiteY281" fmla="*/ 1558320 h 6184462"/>
              <a:gd name="connsiteX282" fmla="*/ 638351 w 6191980"/>
              <a:gd name="connsiteY282" fmla="*/ 1515138 h 6184462"/>
              <a:gd name="connsiteX283" fmla="*/ 672143 w 6191980"/>
              <a:gd name="connsiteY283" fmla="*/ 1473832 h 6184462"/>
              <a:gd name="connsiteX284" fmla="*/ 698428 w 6191980"/>
              <a:gd name="connsiteY284" fmla="*/ 1426896 h 6184462"/>
              <a:gd name="connsiteX285" fmla="*/ 720959 w 6191980"/>
              <a:gd name="connsiteY285" fmla="*/ 1376203 h 6184462"/>
              <a:gd name="connsiteX286" fmla="*/ 739734 w 6191980"/>
              <a:gd name="connsiteY286" fmla="*/ 1321755 h 6184462"/>
              <a:gd name="connsiteX287" fmla="*/ 756631 w 6191980"/>
              <a:gd name="connsiteY287" fmla="*/ 1265429 h 6184462"/>
              <a:gd name="connsiteX288" fmla="*/ 771652 w 6191980"/>
              <a:gd name="connsiteY288" fmla="*/ 1209105 h 6184462"/>
              <a:gd name="connsiteX289" fmla="*/ 786672 w 6191980"/>
              <a:gd name="connsiteY289" fmla="*/ 1150903 h 6184462"/>
              <a:gd name="connsiteX290" fmla="*/ 803570 w 6191980"/>
              <a:gd name="connsiteY290" fmla="*/ 1096456 h 6184462"/>
              <a:gd name="connsiteX291" fmla="*/ 822344 w 6191980"/>
              <a:gd name="connsiteY291" fmla="*/ 1042007 h 6184462"/>
              <a:gd name="connsiteX292" fmla="*/ 844875 w 6191980"/>
              <a:gd name="connsiteY292" fmla="*/ 991317 h 6184462"/>
              <a:gd name="connsiteX293" fmla="*/ 873037 w 6191980"/>
              <a:gd name="connsiteY293" fmla="*/ 946257 h 6184462"/>
              <a:gd name="connsiteX294" fmla="*/ 906830 w 6191980"/>
              <a:gd name="connsiteY294" fmla="*/ 904952 h 6184462"/>
              <a:gd name="connsiteX295" fmla="*/ 948135 w 6191980"/>
              <a:gd name="connsiteY295" fmla="*/ 871157 h 6184462"/>
              <a:gd name="connsiteX296" fmla="*/ 993197 w 6191980"/>
              <a:gd name="connsiteY296" fmla="*/ 842995 h 6184462"/>
              <a:gd name="connsiteX297" fmla="*/ 1043887 w 6191980"/>
              <a:gd name="connsiteY297" fmla="*/ 820464 h 6184462"/>
              <a:gd name="connsiteX298" fmla="*/ 1098336 w 6191980"/>
              <a:gd name="connsiteY298" fmla="*/ 801690 h 6184462"/>
              <a:gd name="connsiteX299" fmla="*/ 1152783 w 6191980"/>
              <a:gd name="connsiteY299" fmla="*/ 784792 h 6184462"/>
              <a:gd name="connsiteX300" fmla="*/ 1210986 w 6191980"/>
              <a:gd name="connsiteY300" fmla="*/ 769772 h 6184462"/>
              <a:gd name="connsiteX301" fmla="*/ 1267309 w 6191980"/>
              <a:gd name="connsiteY301" fmla="*/ 754751 h 6184462"/>
              <a:gd name="connsiteX302" fmla="*/ 1323635 w 6191980"/>
              <a:gd name="connsiteY302" fmla="*/ 737854 h 6184462"/>
              <a:gd name="connsiteX303" fmla="*/ 1378082 w 6191980"/>
              <a:gd name="connsiteY303" fmla="*/ 719079 h 6184462"/>
              <a:gd name="connsiteX304" fmla="*/ 1428774 w 6191980"/>
              <a:gd name="connsiteY304" fmla="*/ 696549 h 6184462"/>
              <a:gd name="connsiteX305" fmla="*/ 1475711 w 6191980"/>
              <a:gd name="connsiteY305" fmla="*/ 670266 h 6184462"/>
              <a:gd name="connsiteX306" fmla="*/ 1517016 w 6191980"/>
              <a:gd name="connsiteY306" fmla="*/ 636471 h 6184462"/>
              <a:gd name="connsiteX307" fmla="*/ 1560199 w 6191980"/>
              <a:gd name="connsiteY307" fmla="*/ 598919 h 6184462"/>
              <a:gd name="connsiteX308" fmla="*/ 1597750 w 6191980"/>
              <a:gd name="connsiteY308" fmla="*/ 555737 h 6184462"/>
              <a:gd name="connsiteX309" fmla="*/ 1633422 w 6191980"/>
              <a:gd name="connsiteY309" fmla="*/ 510678 h 6184462"/>
              <a:gd name="connsiteX310" fmla="*/ 1669094 w 6191980"/>
              <a:gd name="connsiteY310" fmla="*/ 463741 h 6184462"/>
              <a:gd name="connsiteX311" fmla="*/ 1704766 w 6191980"/>
              <a:gd name="connsiteY311" fmla="*/ 416803 h 6184462"/>
              <a:gd name="connsiteX312" fmla="*/ 1740438 w 6191980"/>
              <a:gd name="connsiteY312" fmla="*/ 371743 h 6184462"/>
              <a:gd name="connsiteX313" fmla="*/ 1779867 w 6191980"/>
              <a:gd name="connsiteY313" fmla="*/ 328561 h 6184462"/>
              <a:gd name="connsiteX314" fmla="*/ 1819293 w 6191980"/>
              <a:gd name="connsiteY314" fmla="*/ 291012 h 6184462"/>
              <a:gd name="connsiteX315" fmla="*/ 1864354 w 6191980"/>
              <a:gd name="connsiteY315" fmla="*/ 259094 h 6184462"/>
              <a:gd name="connsiteX316" fmla="*/ 1911291 w 6191980"/>
              <a:gd name="connsiteY316" fmla="*/ 234686 h 6184462"/>
              <a:gd name="connsiteX317" fmla="*/ 1967617 w 6191980"/>
              <a:gd name="connsiteY317" fmla="*/ 217789 h 6184462"/>
              <a:gd name="connsiteX318" fmla="*/ 2025819 w 6191980"/>
              <a:gd name="connsiteY318" fmla="*/ 210279 h 6184462"/>
              <a:gd name="connsiteX319" fmla="*/ 2085897 w 6191980"/>
              <a:gd name="connsiteY319" fmla="*/ 208401 h 6184462"/>
              <a:gd name="connsiteX320" fmla="*/ 2149731 w 6191980"/>
              <a:gd name="connsiteY320" fmla="*/ 214035 h 6184462"/>
              <a:gd name="connsiteX321" fmla="*/ 2213567 w 6191980"/>
              <a:gd name="connsiteY321" fmla="*/ 221545 h 6184462"/>
              <a:gd name="connsiteX322" fmla="*/ 2277403 w 6191980"/>
              <a:gd name="connsiteY322" fmla="*/ 230932 h 6184462"/>
              <a:gd name="connsiteX323" fmla="*/ 2341237 w 6191980"/>
              <a:gd name="connsiteY323" fmla="*/ 238443 h 6184462"/>
              <a:gd name="connsiteX324" fmla="*/ 2405071 w 6191980"/>
              <a:gd name="connsiteY324" fmla="*/ 242197 h 6184462"/>
              <a:gd name="connsiteX325" fmla="*/ 2467030 w 6191980"/>
              <a:gd name="connsiteY325" fmla="*/ 242197 h 6184462"/>
              <a:gd name="connsiteX326" fmla="*/ 2525233 w 6191980"/>
              <a:gd name="connsiteY326" fmla="*/ 234686 h 6184462"/>
              <a:gd name="connsiteX327" fmla="*/ 2583436 w 6191980"/>
              <a:gd name="connsiteY327" fmla="*/ 219666 h 6184462"/>
              <a:gd name="connsiteX328" fmla="*/ 2639760 w 6191980"/>
              <a:gd name="connsiteY328" fmla="*/ 197137 h 6184462"/>
              <a:gd name="connsiteX329" fmla="*/ 2696083 w 6191980"/>
              <a:gd name="connsiteY329" fmla="*/ 167096 h 6184462"/>
              <a:gd name="connsiteX330" fmla="*/ 2752409 w 6191980"/>
              <a:gd name="connsiteY330" fmla="*/ 137057 h 6184462"/>
              <a:gd name="connsiteX331" fmla="*/ 2808733 w 6191980"/>
              <a:gd name="connsiteY331" fmla="*/ 103262 h 6184462"/>
              <a:gd name="connsiteX332" fmla="*/ 2863182 w 6191980"/>
              <a:gd name="connsiteY332" fmla="*/ 71344 h 6184462"/>
              <a:gd name="connsiteX333" fmla="*/ 2921385 w 6191980"/>
              <a:gd name="connsiteY333" fmla="*/ 43182 h 6184462"/>
              <a:gd name="connsiteX334" fmla="*/ 2977708 w 6191980"/>
              <a:gd name="connsiteY334" fmla="*/ 20652 h 6184462"/>
              <a:gd name="connsiteX335" fmla="*/ 3035911 w 6191980"/>
              <a:gd name="connsiteY335" fmla="*/ 5631 h 6184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</a:cxnLst>
            <a:rect l="l" t="t" r="r" b="b"/>
            <a:pathLst>
              <a:path w="6191980" h="6184462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7214" y="416803"/>
                </a:lnTo>
                <a:lnTo>
                  <a:pt x="4522886" y="463741"/>
                </a:lnTo>
                <a:lnTo>
                  <a:pt x="4558559" y="510678"/>
                </a:lnTo>
                <a:lnTo>
                  <a:pt x="4594231" y="555737"/>
                </a:lnTo>
                <a:lnTo>
                  <a:pt x="4631782" y="598919"/>
                </a:lnTo>
                <a:lnTo>
                  <a:pt x="4674964" y="636471"/>
                </a:lnTo>
                <a:lnTo>
                  <a:pt x="4716270" y="670266"/>
                </a:lnTo>
                <a:lnTo>
                  <a:pt x="4763206" y="696549"/>
                </a:lnTo>
                <a:lnTo>
                  <a:pt x="4813899" y="719079"/>
                </a:lnTo>
                <a:lnTo>
                  <a:pt x="4868345" y="737854"/>
                </a:lnTo>
                <a:lnTo>
                  <a:pt x="4924669" y="754751"/>
                </a:lnTo>
                <a:lnTo>
                  <a:pt x="4980995" y="769772"/>
                </a:lnTo>
                <a:lnTo>
                  <a:pt x="5039198" y="784792"/>
                </a:lnTo>
                <a:lnTo>
                  <a:pt x="5093644" y="801690"/>
                </a:lnTo>
                <a:lnTo>
                  <a:pt x="5148091" y="820464"/>
                </a:lnTo>
                <a:lnTo>
                  <a:pt x="5198784" y="842995"/>
                </a:lnTo>
                <a:lnTo>
                  <a:pt x="5243845" y="871157"/>
                </a:lnTo>
                <a:lnTo>
                  <a:pt x="5285151" y="904952"/>
                </a:lnTo>
                <a:lnTo>
                  <a:pt x="5318944" y="946257"/>
                </a:lnTo>
                <a:lnTo>
                  <a:pt x="5347108" y="991317"/>
                </a:lnTo>
                <a:lnTo>
                  <a:pt x="5369636" y="1042007"/>
                </a:lnTo>
                <a:lnTo>
                  <a:pt x="5388410" y="1096456"/>
                </a:lnTo>
                <a:lnTo>
                  <a:pt x="5405308" y="1150903"/>
                </a:lnTo>
                <a:lnTo>
                  <a:pt x="5420328" y="1209105"/>
                </a:lnTo>
                <a:lnTo>
                  <a:pt x="5435349" y="1265429"/>
                </a:lnTo>
                <a:lnTo>
                  <a:pt x="5452246" y="1321755"/>
                </a:lnTo>
                <a:lnTo>
                  <a:pt x="5471021" y="1376203"/>
                </a:lnTo>
                <a:lnTo>
                  <a:pt x="5493550" y="1426896"/>
                </a:lnTo>
                <a:lnTo>
                  <a:pt x="5519836" y="1473832"/>
                </a:lnTo>
                <a:lnTo>
                  <a:pt x="5553632" y="1515138"/>
                </a:lnTo>
                <a:lnTo>
                  <a:pt x="5591181" y="1558320"/>
                </a:lnTo>
                <a:lnTo>
                  <a:pt x="5634364" y="1595869"/>
                </a:lnTo>
                <a:lnTo>
                  <a:pt x="5679425" y="1631541"/>
                </a:lnTo>
                <a:lnTo>
                  <a:pt x="5728238" y="1667213"/>
                </a:lnTo>
                <a:lnTo>
                  <a:pt x="5775175" y="1702885"/>
                </a:lnTo>
                <a:lnTo>
                  <a:pt x="5820236" y="1738560"/>
                </a:lnTo>
                <a:lnTo>
                  <a:pt x="5863416" y="1777986"/>
                </a:lnTo>
                <a:lnTo>
                  <a:pt x="5900968" y="1817414"/>
                </a:lnTo>
                <a:lnTo>
                  <a:pt x="5932886" y="1862474"/>
                </a:lnTo>
                <a:lnTo>
                  <a:pt x="5957294" y="1909410"/>
                </a:lnTo>
                <a:lnTo>
                  <a:pt x="5974191" y="1965736"/>
                </a:lnTo>
                <a:lnTo>
                  <a:pt x="5981700" y="2023938"/>
                </a:lnTo>
                <a:lnTo>
                  <a:pt x="5983578" y="2084018"/>
                </a:lnTo>
                <a:lnTo>
                  <a:pt x="5977945" y="2147852"/>
                </a:lnTo>
                <a:lnTo>
                  <a:pt x="5970435" y="2211686"/>
                </a:lnTo>
                <a:lnTo>
                  <a:pt x="5961048" y="2275522"/>
                </a:lnTo>
                <a:lnTo>
                  <a:pt x="5953538" y="2339356"/>
                </a:lnTo>
                <a:lnTo>
                  <a:pt x="5949784" y="2403192"/>
                </a:lnTo>
                <a:lnTo>
                  <a:pt x="5949784" y="2465149"/>
                </a:lnTo>
                <a:lnTo>
                  <a:pt x="5957294" y="2523350"/>
                </a:lnTo>
                <a:lnTo>
                  <a:pt x="5972312" y="2581552"/>
                </a:lnTo>
                <a:lnTo>
                  <a:pt x="5994843" y="2636001"/>
                </a:lnTo>
                <a:lnTo>
                  <a:pt x="6024884" y="2692325"/>
                </a:lnTo>
                <a:lnTo>
                  <a:pt x="6054922" y="2748651"/>
                </a:lnTo>
                <a:lnTo>
                  <a:pt x="6088718" y="2804974"/>
                </a:lnTo>
                <a:lnTo>
                  <a:pt x="6120634" y="2859423"/>
                </a:lnTo>
                <a:lnTo>
                  <a:pt x="6148798" y="2917624"/>
                </a:lnTo>
                <a:lnTo>
                  <a:pt x="6171326" y="2973950"/>
                </a:lnTo>
                <a:lnTo>
                  <a:pt x="6186347" y="3032152"/>
                </a:lnTo>
                <a:lnTo>
                  <a:pt x="6191980" y="3092230"/>
                </a:lnTo>
                <a:lnTo>
                  <a:pt x="6186347" y="3152310"/>
                </a:lnTo>
                <a:lnTo>
                  <a:pt x="6171326" y="3210513"/>
                </a:lnTo>
                <a:lnTo>
                  <a:pt x="6148798" y="3266839"/>
                </a:lnTo>
                <a:lnTo>
                  <a:pt x="6120634" y="3325039"/>
                </a:lnTo>
                <a:lnTo>
                  <a:pt x="6088718" y="3379488"/>
                </a:lnTo>
                <a:lnTo>
                  <a:pt x="6054922" y="3435814"/>
                </a:lnTo>
                <a:lnTo>
                  <a:pt x="6024884" y="3492137"/>
                </a:lnTo>
                <a:lnTo>
                  <a:pt x="5994843" y="3548461"/>
                </a:lnTo>
                <a:lnTo>
                  <a:pt x="5972312" y="3602910"/>
                </a:lnTo>
                <a:lnTo>
                  <a:pt x="5957294" y="3661113"/>
                </a:lnTo>
                <a:lnTo>
                  <a:pt x="5949784" y="3719313"/>
                </a:lnTo>
                <a:lnTo>
                  <a:pt x="5949784" y="3781272"/>
                </a:lnTo>
                <a:lnTo>
                  <a:pt x="5953538" y="3845106"/>
                </a:lnTo>
                <a:lnTo>
                  <a:pt x="5961048" y="3908940"/>
                </a:lnTo>
                <a:lnTo>
                  <a:pt x="5970435" y="3972776"/>
                </a:lnTo>
                <a:lnTo>
                  <a:pt x="5977945" y="4036610"/>
                </a:lnTo>
                <a:lnTo>
                  <a:pt x="5983578" y="4100444"/>
                </a:lnTo>
                <a:lnTo>
                  <a:pt x="5981700" y="4160526"/>
                </a:lnTo>
                <a:lnTo>
                  <a:pt x="5974191" y="4218729"/>
                </a:lnTo>
                <a:lnTo>
                  <a:pt x="5957294" y="4275053"/>
                </a:lnTo>
                <a:lnTo>
                  <a:pt x="5932886" y="4321989"/>
                </a:lnTo>
                <a:lnTo>
                  <a:pt x="5900968" y="4367050"/>
                </a:lnTo>
                <a:lnTo>
                  <a:pt x="5863416" y="4406477"/>
                </a:lnTo>
                <a:lnTo>
                  <a:pt x="5820236" y="4445903"/>
                </a:lnTo>
                <a:lnTo>
                  <a:pt x="5775175" y="4481577"/>
                </a:lnTo>
                <a:lnTo>
                  <a:pt x="5728238" y="4517249"/>
                </a:lnTo>
                <a:lnTo>
                  <a:pt x="5679425" y="4552921"/>
                </a:lnTo>
                <a:lnTo>
                  <a:pt x="5634364" y="4588593"/>
                </a:lnTo>
                <a:lnTo>
                  <a:pt x="5591181" y="4626142"/>
                </a:lnTo>
                <a:lnTo>
                  <a:pt x="5553632" y="4669325"/>
                </a:lnTo>
                <a:lnTo>
                  <a:pt x="5519836" y="4710630"/>
                </a:lnTo>
                <a:lnTo>
                  <a:pt x="5493550" y="4757566"/>
                </a:lnTo>
                <a:lnTo>
                  <a:pt x="5471021" y="4808259"/>
                </a:lnTo>
                <a:lnTo>
                  <a:pt x="5452246" y="4862708"/>
                </a:lnTo>
                <a:lnTo>
                  <a:pt x="5435349" y="4919033"/>
                </a:lnTo>
                <a:lnTo>
                  <a:pt x="5420328" y="4975357"/>
                </a:lnTo>
                <a:lnTo>
                  <a:pt x="5405308" y="5033560"/>
                </a:lnTo>
                <a:lnTo>
                  <a:pt x="5388410" y="5088007"/>
                </a:lnTo>
                <a:lnTo>
                  <a:pt x="5369636" y="5142453"/>
                </a:lnTo>
                <a:lnTo>
                  <a:pt x="5347108" y="5193146"/>
                </a:lnTo>
                <a:lnTo>
                  <a:pt x="5318944" y="5238207"/>
                </a:lnTo>
                <a:lnTo>
                  <a:pt x="5285151" y="5279510"/>
                </a:lnTo>
                <a:lnTo>
                  <a:pt x="5243845" y="5313305"/>
                </a:lnTo>
                <a:lnTo>
                  <a:pt x="5198784" y="5341467"/>
                </a:lnTo>
                <a:lnTo>
                  <a:pt x="5148091" y="5363998"/>
                </a:lnTo>
                <a:lnTo>
                  <a:pt x="5093644" y="5382773"/>
                </a:lnTo>
                <a:lnTo>
                  <a:pt x="5039198" y="5399670"/>
                </a:lnTo>
                <a:lnTo>
                  <a:pt x="4980995" y="5414691"/>
                </a:lnTo>
                <a:lnTo>
                  <a:pt x="4924669" y="5429711"/>
                </a:lnTo>
                <a:lnTo>
                  <a:pt x="4868345" y="5446609"/>
                </a:lnTo>
                <a:lnTo>
                  <a:pt x="4813899" y="5465383"/>
                </a:lnTo>
                <a:lnTo>
                  <a:pt x="4763206" y="5487914"/>
                </a:lnTo>
                <a:lnTo>
                  <a:pt x="4716270" y="5514197"/>
                </a:lnTo>
                <a:lnTo>
                  <a:pt x="4674964" y="5547992"/>
                </a:lnTo>
                <a:lnTo>
                  <a:pt x="4631782" y="5585543"/>
                </a:lnTo>
                <a:lnTo>
                  <a:pt x="4594231" y="5628725"/>
                </a:lnTo>
                <a:lnTo>
                  <a:pt x="4558559" y="5673785"/>
                </a:lnTo>
                <a:lnTo>
                  <a:pt x="4522886" y="5720721"/>
                </a:lnTo>
                <a:lnTo>
                  <a:pt x="4487214" y="5767659"/>
                </a:lnTo>
                <a:lnTo>
                  <a:pt x="4451542" y="5812719"/>
                </a:lnTo>
                <a:lnTo>
                  <a:pt x="4412114" y="5855901"/>
                </a:lnTo>
                <a:lnTo>
                  <a:pt x="4372686" y="5893450"/>
                </a:lnTo>
                <a:lnTo>
                  <a:pt x="4327628" y="5925368"/>
                </a:lnTo>
                <a:lnTo>
                  <a:pt x="4280690" y="5949776"/>
                </a:lnTo>
                <a:lnTo>
                  <a:pt x="4224364" y="5966674"/>
                </a:lnTo>
                <a:lnTo>
                  <a:pt x="4166161" y="5974184"/>
                </a:lnTo>
                <a:lnTo>
                  <a:pt x="4106083" y="5976061"/>
                </a:lnTo>
                <a:lnTo>
                  <a:pt x="4042247" y="5970428"/>
                </a:lnTo>
                <a:lnTo>
                  <a:pt x="3978413" y="5962919"/>
                </a:lnTo>
                <a:lnTo>
                  <a:pt x="3914577" y="5953530"/>
                </a:lnTo>
                <a:lnTo>
                  <a:pt x="3850743" y="5946022"/>
                </a:lnTo>
                <a:lnTo>
                  <a:pt x="3786907" y="5942266"/>
                </a:lnTo>
                <a:lnTo>
                  <a:pt x="3724950" y="5942266"/>
                </a:lnTo>
                <a:lnTo>
                  <a:pt x="3666749" y="5949776"/>
                </a:lnTo>
                <a:lnTo>
                  <a:pt x="3606669" y="5964797"/>
                </a:lnTo>
                <a:lnTo>
                  <a:pt x="3552221" y="5987325"/>
                </a:lnTo>
                <a:lnTo>
                  <a:pt x="3495897" y="6017366"/>
                </a:lnTo>
                <a:lnTo>
                  <a:pt x="3439573" y="6047407"/>
                </a:lnTo>
                <a:lnTo>
                  <a:pt x="3383247" y="6081200"/>
                </a:lnTo>
                <a:lnTo>
                  <a:pt x="3328798" y="6113118"/>
                </a:lnTo>
                <a:lnTo>
                  <a:pt x="3270598" y="6141280"/>
                </a:lnTo>
                <a:lnTo>
                  <a:pt x="3214272" y="6163811"/>
                </a:lnTo>
                <a:lnTo>
                  <a:pt x="3156069" y="6178831"/>
                </a:lnTo>
                <a:lnTo>
                  <a:pt x="3095991" y="6184462"/>
                </a:lnTo>
                <a:lnTo>
                  <a:pt x="3035911" y="6178831"/>
                </a:lnTo>
                <a:lnTo>
                  <a:pt x="2977708" y="6163811"/>
                </a:lnTo>
                <a:lnTo>
                  <a:pt x="2921385" y="6141280"/>
                </a:lnTo>
                <a:lnTo>
                  <a:pt x="2863182" y="6113118"/>
                </a:lnTo>
                <a:lnTo>
                  <a:pt x="2808733" y="6081200"/>
                </a:lnTo>
                <a:lnTo>
                  <a:pt x="2752409" y="6047407"/>
                </a:lnTo>
                <a:lnTo>
                  <a:pt x="2696083" y="6017366"/>
                </a:lnTo>
                <a:lnTo>
                  <a:pt x="2639760" y="5987325"/>
                </a:lnTo>
                <a:lnTo>
                  <a:pt x="2583436" y="5964797"/>
                </a:lnTo>
                <a:lnTo>
                  <a:pt x="2525233" y="5949776"/>
                </a:lnTo>
                <a:lnTo>
                  <a:pt x="2467030" y="5942266"/>
                </a:lnTo>
                <a:lnTo>
                  <a:pt x="2405071" y="5942266"/>
                </a:lnTo>
                <a:lnTo>
                  <a:pt x="2341237" y="5946022"/>
                </a:lnTo>
                <a:lnTo>
                  <a:pt x="2277403" y="5953530"/>
                </a:lnTo>
                <a:lnTo>
                  <a:pt x="2213567" y="5962919"/>
                </a:lnTo>
                <a:lnTo>
                  <a:pt x="2149731" y="5970428"/>
                </a:lnTo>
                <a:lnTo>
                  <a:pt x="2085897" y="5976061"/>
                </a:lnTo>
                <a:lnTo>
                  <a:pt x="2025819" y="5974184"/>
                </a:lnTo>
                <a:lnTo>
                  <a:pt x="1967617" y="5966674"/>
                </a:lnTo>
                <a:lnTo>
                  <a:pt x="1911291" y="5949776"/>
                </a:lnTo>
                <a:lnTo>
                  <a:pt x="1864354" y="5925368"/>
                </a:lnTo>
                <a:lnTo>
                  <a:pt x="1819293" y="5893450"/>
                </a:lnTo>
                <a:lnTo>
                  <a:pt x="1779867" y="5855901"/>
                </a:lnTo>
                <a:lnTo>
                  <a:pt x="1740438" y="5812719"/>
                </a:lnTo>
                <a:lnTo>
                  <a:pt x="1704766" y="5767659"/>
                </a:lnTo>
                <a:lnTo>
                  <a:pt x="1669094" y="5720721"/>
                </a:lnTo>
                <a:lnTo>
                  <a:pt x="1633422" y="5673785"/>
                </a:lnTo>
                <a:lnTo>
                  <a:pt x="1597750" y="5628725"/>
                </a:lnTo>
                <a:lnTo>
                  <a:pt x="1560199" y="5585543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D2072CE-76E3-42E1-9692-24E8D7467B2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26489" b="28565"/>
          <a:stretch/>
        </p:blipFill>
        <p:spPr>
          <a:xfrm>
            <a:off x="5724287" y="2642287"/>
            <a:ext cx="3135234" cy="3131460"/>
          </a:xfrm>
          <a:custGeom>
            <a:avLst/>
            <a:gdLst/>
            <a:ahLst/>
            <a:cxnLst/>
            <a:rect l="l" t="t" r="r" b="b"/>
            <a:pathLst>
              <a:path w="2998601" h="2994963">
                <a:moveTo>
                  <a:pt x="1499301" y="0"/>
                </a:moveTo>
                <a:lnTo>
                  <a:pt x="1528395" y="2727"/>
                </a:lnTo>
                <a:lnTo>
                  <a:pt x="1556581" y="10001"/>
                </a:lnTo>
                <a:lnTo>
                  <a:pt x="1583858" y="20912"/>
                </a:lnTo>
                <a:lnTo>
                  <a:pt x="1612043" y="34550"/>
                </a:lnTo>
                <a:lnTo>
                  <a:pt x="1638411" y="50007"/>
                </a:lnTo>
                <a:lnTo>
                  <a:pt x="1665688" y="66373"/>
                </a:lnTo>
                <a:lnTo>
                  <a:pt x="1692964" y="80920"/>
                </a:lnTo>
                <a:lnTo>
                  <a:pt x="1720240" y="95468"/>
                </a:lnTo>
                <a:lnTo>
                  <a:pt x="1746608" y="106378"/>
                </a:lnTo>
                <a:lnTo>
                  <a:pt x="1775703" y="113652"/>
                </a:lnTo>
                <a:lnTo>
                  <a:pt x="1803888" y="117289"/>
                </a:lnTo>
                <a:lnTo>
                  <a:pt x="1833892" y="117289"/>
                </a:lnTo>
                <a:lnTo>
                  <a:pt x="1864806" y="115471"/>
                </a:lnTo>
                <a:lnTo>
                  <a:pt x="1895719" y="111834"/>
                </a:lnTo>
                <a:lnTo>
                  <a:pt x="1926633" y="107288"/>
                </a:lnTo>
                <a:lnTo>
                  <a:pt x="1957546" y="103651"/>
                </a:lnTo>
                <a:lnTo>
                  <a:pt x="1988460" y="100923"/>
                </a:lnTo>
                <a:lnTo>
                  <a:pt x="2017554" y="101832"/>
                </a:lnTo>
                <a:lnTo>
                  <a:pt x="2045740" y="105469"/>
                </a:lnTo>
                <a:lnTo>
                  <a:pt x="2073017" y="113652"/>
                </a:lnTo>
                <a:lnTo>
                  <a:pt x="2095748" y="125472"/>
                </a:lnTo>
                <a:lnTo>
                  <a:pt x="2117568" y="140929"/>
                </a:lnTo>
                <a:lnTo>
                  <a:pt x="2136662" y="159113"/>
                </a:lnTo>
                <a:lnTo>
                  <a:pt x="2155756" y="180025"/>
                </a:lnTo>
                <a:lnTo>
                  <a:pt x="2173031" y="201846"/>
                </a:lnTo>
                <a:lnTo>
                  <a:pt x="2190306" y="224577"/>
                </a:lnTo>
                <a:lnTo>
                  <a:pt x="2207581" y="247307"/>
                </a:lnTo>
                <a:lnTo>
                  <a:pt x="2224856" y="269128"/>
                </a:lnTo>
                <a:lnTo>
                  <a:pt x="2243041" y="290040"/>
                </a:lnTo>
                <a:lnTo>
                  <a:pt x="2263953" y="308225"/>
                </a:lnTo>
                <a:lnTo>
                  <a:pt x="2283956" y="324591"/>
                </a:lnTo>
                <a:lnTo>
                  <a:pt x="2306686" y="337319"/>
                </a:lnTo>
                <a:lnTo>
                  <a:pt x="2331235" y="348230"/>
                </a:lnTo>
                <a:lnTo>
                  <a:pt x="2357602" y="357322"/>
                </a:lnTo>
                <a:lnTo>
                  <a:pt x="2384878" y="365505"/>
                </a:lnTo>
                <a:lnTo>
                  <a:pt x="2412155" y="372779"/>
                </a:lnTo>
                <a:lnTo>
                  <a:pt x="2440341" y="380053"/>
                </a:lnTo>
                <a:lnTo>
                  <a:pt x="2466708" y="388236"/>
                </a:lnTo>
                <a:lnTo>
                  <a:pt x="2493075" y="397328"/>
                </a:lnTo>
                <a:lnTo>
                  <a:pt x="2517624" y="408239"/>
                </a:lnTo>
                <a:lnTo>
                  <a:pt x="2539446" y="421877"/>
                </a:lnTo>
                <a:lnTo>
                  <a:pt x="2559449" y="438243"/>
                </a:lnTo>
                <a:lnTo>
                  <a:pt x="2575814" y="458246"/>
                </a:lnTo>
                <a:lnTo>
                  <a:pt x="2589453" y="480067"/>
                </a:lnTo>
                <a:lnTo>
                  <a:pt x="2600363" y="504615"/>
                </a:lnTo>
                <a:lnTo>
                  <a:pt x="2609455" y="530983"/>
                </a:lnTo>
                <a:lnTo>
                  <a:pt x="2617638" y="557350"/>
                </a:lnTo>
                <a:lnTo>
                  <a:pt x="2624912" y="585536"/>
                </a:lnTo>
                <a:lnTo>
                  <a:pt x="2632186" y="612812"/>
                </a:lnTo>
                <a:lnTo>
                  <a:pt x="2640369" y="640089"/>
                </a:lnTo>
                <a:lnTo>
                  <a:pt x="2649461" y="666457"/>
                </a:lnTo>
                <a:lnTo>
                  <a:pt x="2660371" y="691006"/>
                </a:lnTo>
                <a:lnTo>
                  <a:pt x="2673101" y="713736"/>
                </a:lnTo>
                <a:lnTo>
                  <a:pt x="2689467" y="733739"/>
                </a:lnTo>
                <a:lnTo>
                  <a:pt x="2707651" y="754651"/>
                </a:lnTo>
                <a:lnTo>
                  <a:pt x="2728563" y="772835"/>
                </a:lnTo>
                <a:lnTo>
                  <a:pt x="2750385" y="790110"/>
                </a:lnTo>
                <a:lnTo>
                  <a:pt x="2774024" y="807385"/>
                </a:lnTo>
                <a:lnTo>
                  <a:pt x="2796754" y="824660"/>
                </a:lnTo>
                <a:lnTo>
                  <a:pt x="2818576" y="841936"/>
                </a:lnTo>
                <a:lnTo>
                  <a:pt x="2839487" y="861029"/>
                </a:lnTo>
                <a:lnTo>
                  <a:pt x="2857672" y="880123"/>
                </a:lnTo>
                <a:lnTo>
                  <a:pt x="2873129" y="901944"/>
                </a:lnTo>
                <a:lnTo>
                  <a:pt x="2884949" y="924674"/>
                </a:lnTo>
                <a:lnTo>
                  <a:pt x="2893132" y="951951"/>
                </a:lnTo>
                <a:lnTo>
                  <a:pt x="2896768" y="980137"/>
                </a:lnTo>
                <a:lnTo>
                  <a:pt x="2897678" y="1009232"/>
                </a:lnTo>
                <a:lnTo>
                  <a:pt x="2894950" y="1040145"/>
                </a:lnTo>
                <a:lnTo>
                  <a:pt x="2891313" y="1071058"/>
                </a:lnTo>
                <a:lnTo>
                  <a:pt x="2886767" y="1101972"/>
                </a:lnTo>
                <a:lnTo>
                  <a:pt x="2883130" y="1132885"/>
                </a:lnTo>
                <a:lnTo>
                  <a:pt x="2881312" y="1163799"/>
                </a:lnTo>
                <a:lnTo>
                  <a:pt x="2881312" y="1193803"/>
                </a:lnTo>
                <a:lnTo>
                  <a:pt x="2884949" y="1221988"/>
                </a:lnTo>
                <a:lnTo>
                  <a:pt x="2892222" y="1250174"/>
                </a:lnTo>
                <a:lnTo>
                  <a:pt x="2903133" y="1276542"/>
                </a:lnTo>
                <a:lnTo>
                  <a:pt x="2917681" y="1303818"/>
                </a:lnTo>
                <a:lnTo>
                  <a:pt x="2932228" y="1331095"/>
                </a:lnTo>
                <a:lnTo>
                  <a:pt x="2948594" y="1358371"/>
                </a:lnTo>
                <a:lnTo>
                  <a:pt x="2964050" y="1384739"/>
                </a:lnTo>
                <a:lnTo>
                  <a:pt x="2977689" y="1412924"/>
                </a:lnTo>
                <a:lnTo>
                  <a:pt x="2988599" y="1440201"/>
                </a:lnTo>
                <a:lnTo>
                  <a:pt x="2995873" y="1468387"/>
                </a:lnTo>
                <a:lnTo>
                  <a:pt x="2998601" y="1497481"/>
                </a:lnTo>
                <a:lnTo>
                  <a:pt x="2995873" y="1526576"/>
                </a:lnTo>
                <a:lnTo>
                  <a:pt x="2988599" y="1554762"/>
                </a:lnTo>
                <a:lnTo>
                  <a:pt x="2977689" y="1582039"/>
                </a:lnTo>
                <a:lnTo>
                  <a:pt x="2964050" y="1610224"/>
                </a:lnTo>
                <a:lnTo>
                  <a:pt x="2948594" y="1636592"/>
                </a:lnTo>
                <a:lnTo>
                  <a:pt x="2932228" y="1663869"/>
                </a:lnTo>
                <a:lnTo>
                  <a:pt x="2917681" y="1691145"/>
                </a:lnTo>
                <a:lnTo>
                  <a:pt x="2903133" y="1718421"/>
                </a:lnTo>
                <a:lnTo>
                  <a:pt x="2892222" y="1744789"/>
                </a:lnTo>
                <a:lnTo>
                  <a:pt x="2884949" y="1772975"/>
                </a:lnTo>
                <a:lnTo>
                  <a:pt x="2881312" y="1801160"/>
                </a:lnTo>
                <a:lnTo>
                  <a:pt x="2881312" y="1831165"/>
                </a:lnTo>
                <a:lnTo>
                  <a:pt x="2883130" y="1862078"/>
                </a:lnTo>
                <a:lnTo>
                  <a:pt x="2886767" y="1892991"/>
                </a:lnTo>
                <a:lnTo>
                  <a:pt x="2891313" y="1923905"/>
                </a:lnTo>
                <a:lnTo>
                  <a:pt x="2894950" y="1954818"/>
                </a:lnTo>
                <a:lnTo>
                  <a:pt x="2897678" y="1985731"/>
                </a:lnTo>
                <a:lnTo>
                  <a:pt x="2896768" y="2014827"/>
                </a:lnTo>
                <a:lnTo>
                  <a:pt x="2893132" y="2043013"/>
                </a:lnTo>
                <a:lnTo>
                  <a:pt x="2884949" y="2070289"/>
                </a:lnTo>
                <a:lnTo>
                  <a:pt x="2873129" y="2093019"/>
                </a:lnTo>
                <a:lnTo>
                  <a:pt x="2857672" y="2114841"/>
                </a:lnTo>
                <a:lnTo>
                  <a:pt x="2839487" y="2133934"/>
                </a:lnTo>
                <a:lnTo>
                  <a:pt x="2818576" y="2153027"/>
                </a:lnTo>
                <a:lnTo>
                  <a:pt x="2796754" y="2170303"/>
                </a:lnTo>
                <a:lnTo>
                  <a:pt x="2774024" y="2187578"/>
                </a:lnTo>
                <a:lnTo>
                  <a:pt x="2750385" y="2204853"/>
                </a:lnTo>
                <a:lnTo>
                  <a:pt x="2728563" y="2222128"/>
                </a:lnTo>
                <a:lnTo>
                  <a:pt x="2707651" y="2240312"/>
                </a:lnTo>
                <a:lnTo>
                  <a:pt x="2689467" y="2261224"/>
                </a:lnTo>
                <a:lnTo>
                  <a:pt x="2673101" y="2281227"/>
                </a:lnTo>
                <a:lnTo>
                  <a:pt x="2660371" y="2303957"/>
                </a:lnTo>
                <a:lnTo>
                  <a:pt x="2649461" y="2328506"/>
                </a:lnTo>
                <a:lnTo>
                  <a:pt x="2640369" y="2354874"/>
                </a:lnTo>
                <a:lnTo>
                  <a:pt x="2632186" y="2382151"/>
                </a:lnTo>
                <a:lnTo>
                  <a:pt x="2624912" y="2409427"/>
                </a:lnTo>
                <a:lnTo>
                  <a:pt x="2617638" y="2437613"/>
                </a:lnTo>
                <a:lnTo>
                  <a:pt x="2609455" y="2463980"/>
                </a:lnTo>
                <a:lnTo>
                  <a:pt x="2600363" y="2490347"/>
                </a:lnTo>
                <a:lnTo>
                  <a:pt x="2589453" y="2514896"/>
                </a:lnTo>
                <a:lnTo>
                  <a:pt x="2575814" y="2536718"/>
                </a:lnTo>
                <a:lnTo>
                  <a:pt x="2559449" y="2556720"/>
                </a:lnTo>
                <a:lnTo>
                  <a:pt x="2539446" y="2573086"/>
                </a:lnTo>
                <a:lnTo>
                  <a:pt x="2517624" y="2586724"/>
                </a:lnTo>
                <a:lnTo>
                  <a:pt x="2493075" y="2597635"/>
                </a:lnTo>
                <a:lnTo>
                  <a:pt x="2466708" y="2606727"/>
                </a:lnTo>
                <a:lnTo>
                  <a:pt x="2440341" y="2614910"/>
                </a:lnTo>
                <a:lnTo>
                  <a:pt x="2412155" y="2622184"/>
                </a:lnTo>
                <a:lnTo>
                  <a:pt x="2384878" y="2629458"/>
                </a:lnTo>
                <a:lnTo>
                  <a:pt x="2357602" y="2637641"/>
                </a:lnTo>
                <a:lnTo>
                  <a:pt x="2331235" y="2646733"/>
                </a:lnTo>
                <a:lnTo>
                  <a:pt x="2306686" y="2657644"/>
                </a:lnTo>
                <a:lnTo>
                  <a:pt x="2283956" y="2670372"/>
                </a:lnTo>
                <a:lnTo>
                  <a:pt x="2263953" y="2686738"/>
                </a:lnTo>
                <a:lnTo>
                  <a:pt x="2243041" y="2704923"/>
                </a:lnTo>
                <a:lnTo>
                  <a:pt x="2224856" y="2725835"/>
                </a:lnTo>
                <a:lnTo>
                  <a:pt x="2207581" y="2747656"/>
                </a:lnTo>
                <a:lnTo>
                  <a:pt x="2190306" y="2770386"/>
                </a:lnTo>
                <a:lnTo>
                  <a:pt x="2173031" y="2793117"/>
                </a:lnTo>
                <a:lnTo>
                  <a:pt x="2155756" y="2814938"/>
                </a:lnTo>
                <a:lnTo>
                  <a:pt x="2136662" y="2835850"/>
                </a:lnTo>
                <a:lnTo>
                  <a:pt x="2117568" y="2854034"/>
                </a:lnTo>
                <a:lnTo>
                  <a:pt x="2095748" y="2869491"/>
                </a:lnTo>
                <a:lnTo>
                  <a:pt x="2073017" y="2881311"/>
                </a:lnTo>
                <a:lnTo>
                  <a:pt x="2045740" y="2889494"/>
                </a:lnTo>
                <a:lnTo>
                  <a:pt x="2017554" y="2893131"/>
                </a:lnTo>
                <a:lnTo>
                  <a:pt x="1988460" y="2894040"/>
                </a:lnTo>
                <a:lnTo>
                  <a:pt x="1957546" y="2891312"/>
                </a:lnTo>
                <a:lnTo>
                  <a:pt x="1926633" y="2887676"/>
                </a:lnTo>
                <a:lnTo>
                  <a:pt x="1895719" y="2883129"/>
                </a:lnTo>
                <a:lnTo>
                  <a:pt x="1864806" y="2879493"/>
                </a:lnTo>
                <a:lnTo>
                  <a:pt x="1833892" y="2877674"/>
                </a:lnTo>
                <a:lnTo>
                  <a:pt x="1803888" y="2877674"/>
                </a:lnTo>
                <a:lnTo>
                  <a:pt x="1775703" y="2881311"/>
                </a:lnTo>
                <a:lnTo>
                  <a:pt x="1746608" y="2888585"/>
                </a:lnTo>
                <a:lnTo>
                  <a:pt x="1720240" y="2899495"/>
                </a:lnTo>
                <a:lnTo>
                  <a:pt x="1692964" y="2914043"/>
                </a:lnTo>
                <a:lnTo>
                  <a:pt x="1665688" y="2928591"/>
                </a:lnTo>
                <a:lnTo>
                  <a:pt x="1638411" y="2944956"/>
                </a:lnTo>
                <a:lnTo>
                  <a:pt x="1612043" y="2960413"/>
                </a:lnTo>
                <a:lnTo>
                  <a:pt x="1583858" y="2974051"/>
                </a:lnTo>
                <a:lnTo>
                  <a:pt x="1556581" y="2984962"/>
                </a:lnTo>
                <a:lnTo>
                  <a:pt x="1528395" y="2992236"/>
                </a:lnTo>
                <a:lnTo>
                  <a:pt x="1499301" y="2994963"/>
                </a:lnTo>
                <a:lnTo>
                  <a:pt x="1470206" y="2992236"/>
                </a:lnTo>
                <a:lnTo>
                  <a:pt x="1442020" y="2984962"/>
                </a:lnTo>
                <a:lnTo>
                  <a:pt x="1414744" y="2974051"/>
                </a:lnTo>
                <a:lnTo>
                  <a:pt x="1386558" y="2960413"/>
                </a:lnTo>
                <a:lnTo>
                  <a:pt x="1360190" y="2944956"/>
                </a:lnTo>
                <a:lnTo>
                  <a:pt x="1332914" y="2928591"/>
                </a:lnTo>
                <a:lnTo>
                  <a:pt x="1305637" y="2914043"/>
                </a:lnTo>
                <a:lnTo>
                  <a:pt x="1278361" y="2899495"/>
                </a:lnTo>
                <a:lnTo>
                  <a:pt x="1251085" y="2888585"/>
                </a:lnTo>
                <a:lnTo>
                  <a:pt x="1222899" y="2881311"/>
                </a:lnTo>
                <a:lnTo>
                  <a:pt x="1194713" y="2877674"/>
                </a:lnTo>
                <a:lnTo>
                  <a:pt x="1164708" y="2877674"/>
                </a:lnTo>
                <a:lnTo>
                  <a:pt x="1133795" y="2879493"/>
                </a:lnTo>
                <a:lnTo>
                  <a:pt x="1102882" y="2883129"/>
                </a:lnTo>
                <a:lnTo>
                  <a:pt x="1071968" y="2887676"/>
                </a:lnTo>
                <a:lnTo>
                  <a:pt x="1041054" y="2891312"/>
                </a:lnTo>
                <a:lnTo>
                  <a:pt x="1010141" y="2894040"/>
                </a:lnTo>
                <a:lnTo>
                  <a:pt x="981047" y="2893131"/>
                </a:lnTo>
                <a:lnTo>
                  <a:pt x="952861" y="2889494"/>
                </a:lnTo>
                <a:lnTo>
                  <a:pt x="925584" y="2881311"/>
                </a:lnTo>
                <a:lnTo>
                  <a:pt x="902854" y="2869491"/>
                </a:lnTo>
                <a:lnTo>
                  <a:pt x="881032" y="2854034"/>
                </a:lnTo>
                <a:lnTo>
                  <a:pt x="861939" y="2835850"/>
                </a:lnTo>
                <a:lnTo>
                  <a:pt x="842845" y="2814938"/>
                </a:lnTo>
                <a:lnTo>
                  <a:pt x="825570" y="2793117"/>
                </a:lnTo>
                <a:lnTo>
                  <a:pt x="808295" y="2770386"/>
                </a:lnTo>
                <a:lnTo>
                  <a:pt x="791020" y="2747656"/>
                </a:lnTo>
                <a:lnTo>
                  <a:pt x="773745" y="2725835"/>
                </a:lnTo>
                <a:lnTo>
                  <a:pt x="755560" y="2704923"/>
                </a:lnTo>
                <a:lnTo>
                  <a:pt x="734648" y="2686738"/>
                </a:lnTo>
                <a:lnTo>
                  <a:pt x="714645" y="2670372"/>
                </a:lnTo>
                <a:lnTo>
                  <a:pt x="691915" y="2657644"/>
                </a:lnTo>
                <a:lnTo>
                  <a:pt x="667366" y="2646733"/>
                </a:lnTo>
                <a:lnTo>
                  <a:pt x="640999" y="2637641"/>
                </a:lnTo>
                <a:lnTo>
                  <a:pt x="613722" y="2629458"/>
                </a:lnTo>
                <a:lnTo>
                  <a:pt x="586446" y="2622184"/>
                </a:lnTo>
                <a:lnTo>
                  <a:pt x="558260" y="2614910"/>
                </a:lnTo>
                <a:lnTo>
                  <a:pt x="531893" y="2606727"/>
                </a:lnTo>
                <a:lnTo>
                  <a:pt x="505525" y="2597635"/>
                </a:lnTo>
                <a:lnTo>
                  <a:pt x="480977" y="2586724"/>
                </a:lnTo>
                <a:lnTo>
                  <a:pt x="459155" y="2573086"/>
                </a:lnTo>
                <a:lnTo>
                  <a:pt x="439152" y="2556720"/>
                </a:lnTo>
                <a:lnTo>
                  <a:pt x="422787" y="2536718"/>
                </a:lnTo>
                <a:lnTo>
                  <a:pt x="409149" y="2514896"/>
                </a:lnTo>
                <a:lnTo>
                  <a:pt x="398238" y="2490347"/>
                </a:lnTo>
                <a:lnTo>
                  <a:pt x="389146" y="2463980"/>
                </a:lnTo>
                <a:lnTo>
                  <a:pt x="380963" y="2437613"/>
                </a:lnTo>
                <a:lnTo>
                  <a:pt x="373689" y="2409427"/>
                </a:lnTo>
                <a:lnTo>
                  <a:pt x="366415" y="2382151"/>
                </a:lnTo>
                <a:lnTo>
                  <a:pt x="358232" y="2354874"/>
                </a:lnTo>
                <a:lnTo>
                  <a:pt x="349140" y="2328506"/>
                </a:lnTo>
                <a:lnTo>
                  <a:pt x="338229" y="2303957"/>
                </a:lnTo>
                <a:lnTo>
                  <a:pt x="325500" y="2281227"/>
                </a:lnTo>
                <a:lnTo>
                  <a:pt x="309135" y="2261224"/>
                </a:lnTo>
                <a:lnTo>
                  <a:pt x="290950" y="2240312"/>
                </a:lnTo>
                <a:lnTo>
                  <a:pt x="270038" y="2222128"/>
                </a:lnTo>
                <a:lnTo>
                  <a:pt x="247307" y="2204853"/>
                </a:lnTo>
                <a:lnTo>
                  <a:pt x="224577" y="2187578"/>
                </a:lnTo>
                <a:lnTo>
                  <a:pt x="201847" y="2170303"/>
                </a:lnTo>
                <a:lnTo>
                  <a:pt x="180025" y="2153027"/>
                </a:lnTo>
                <a:lnTo>
                  <a:pt x="159113" y="2133934"/>
                </a:lnTo>
                <a:lnTo>
                  <a:pt x="140929" y="2114841"/>
                </a:lnTo>
                <a:lnTo>
                  <a:pt x="125473" y="2093019"/>
                </a:lnTo>
                <a:lnTo>
                  <a:pt x="113653" y="2070289"/>
                </a:lnTo>
                <a:lnTo>
                  <a:pt x="105470" y="2043013"/>
                </a:lnTo>
                <a:lnTo>
                  <a:pt x="101833" y="2014827"/>
                </a:lnTo>
                <a:lnTo>
                  <a:pt x="100923" y="1985731"/>
                </a:lnTo>
                <a:lnTo>
                  <a:pt x="103651" y="1954818"/>
                </a:lnTo>
                <a:lnTo>
                  <a:pt x="107288" y="1923905"/>
                </a:lnTo>
                <a:lnTo>
                  <a:pt x="111834" y="1892991"/>
                </a:lnTo>
                <a:lnTo>
                  <a:pt x="115471" y="1862078"/>
                </a:lnTo>
                <a:lnTo>
                  <a:pt x="117290" y="1831165"/>
                </a:lnTo>
                <a:lnTo>
                  <a:pt x="117290" y="1801160"/>
                </a:lnTo>
                <a:lnTo>
                  <a:pt x="113653" y="1772975"/>
                </a:lnTo>
                <a:lnTo>
                  <a:pt x="106379" y="1744789"/>
                </a:lnTo>
                <a:lnTo>
                  <a:pt x="95468" y="1718421"/>
                </a:lnTo>
                <a:lnTo>
                  <a:pt x="81830" y="1691145"/>
                </a:lnTo>
                <a:lnTo>
                  <a:pt x="66373" y="1663869"/>
                </a:lnTo>
                <a:lnTo>
                  <a:pt x="50008" y="1636592"/>
                </a:lnTo>
                <a:lnTo>
                  <a:pt x="34551" y="1610224"/>
                </a:lnTo>
                <a:lnTo>
                  <a:pt x="20912" y="1582039"/>
                </a:lnTo>
                <a:lnTo>
                  <a:pt x="10002" y="1554762"/>
                </a:lnTo>
                <a:lnTo>
                  <a:pt x="2728" y="1526576"/>
                </a:lnTo>
                <a:lnTo>
                  <a:pt x="0" y="1497481"/>
                </a:lnTo>
                <a:lnTo>
                  <a:pt x="2728" y="1468387"/>
                </a:lnTo>
                <a:lnTo>
                  <a:pt x="10002" y="1440201"/>
                </a:lnTo>
                <a:lnTo>
                  <a:pt x="20912" y="1412924"/>
                </a:lnTo>
                <a:lnTo>
                  <a:pt x="34551" y="1384739"/>
                </a:lnTo>
                <a:lnTo>
                  <a:pt x="50008" y="1358371"/>
                </a:lnTo>
                <a:lnTo>
                  <a:pt x="66373" y="1331095"/>
                </a:lnTo>
                <a:lnTo>
                  <a:pt x="81830" y="1303818"/>
                </a:lnTo>
                <a:lnTo>
                  <a:pt x="95468" y="1276542"/>
                </a:lnTo>
                <a:lnTo>
                  <a:pt x="106379" y="1250174"/>
                </a:lnTo>
                <a:lnTo>
                  <a:pt x="113653" y="1221988"/>
                </a:lnTo>
                <a:lnTo>
                  <a:pt x="117290" y="1193803"/>
                </a:lnTo>
                <a:lnTo>
                  <a:pt x="117290" y="1163799"/>
                </a:lnTo>
                <a:lnTo>
                  <a:pt x="115471" y="1132885"/>
                </a:lnTo>
                <a:lnTo>
                  <a:pt x="111834" y="1101972"/>
                </a:lnTo>
                <a:lnTo>
                  <a:pt x="107288" y="1071058"/>
                </a:lnTo>
                <a:lnTo>
                  <a:pt x="103651" y="1040145"/>
                </a:lnTo>
                <a:lnTo>
                  <a:pt x="100923" y="1009232"/>
                </a:lnTo>
                <a:lnTo>
                  <a:pt x="101833" y="980137"/>
                </a:lnTo>
                <a:lnTo>
                  <a:pt x="105470" y="951951"/>
                </a:lnTo>
                <a:lnTo>
                  <a:pt x="113653" y="924674"/>
                </a:lnTo>
                <a:lnTo>
                  <a:pt x="125473" y="901944"/>
                </a:lnTo>
                <a:lnTo>
                  <a:pt x="140929" y="880123"/>
                </a:lnTo>
                <a:lnTo>
                  <a:pt x="159113" y="861029"/>
                </a:lnTo>
                <a:lnTo>
                  <a:pt x="180025" y="841936"/>
                </a:lnTo>
                <a:lnTo>
                  <a:pt x="201847" y="824660"/>
                </a:lnTo>
                <a:lnTo>
                  <a:pt x="224577" y="807385"/>
                </a:lnTo>
                <a:lnTo>
                  <a:pt x="247307" y="790110"/>
                </a:lnTo>
                <a:lnTo>
                  <a:pt x="270038" y="772835"/>
                </a:lnTo>
                <a:lnTo>
                  <a:pt x="290950" y="754651"/>
                </a:lnTo>
                <a:lnTo>
                  <a:pt x="309135" y="733739"/>
                </a:lnTo>
                <a:lnTo>
                  <a:pt x="325500" y="713736"/>
                </a:lnTo>
                <a:lnTo>
                  <a:pt x="338229" y="691006"/>
                </a:lnTo>
                <a:lnTo>
                  <a:pt x="349140" y="666457"/>
                </a:lnTo>
                <a:lnTo>
                  <a:pt x="358232" y="640089"/>
                </a:lnTo>
                <a:lnTo>
                  <a:pt x="366415" y="612812"/>
                </a:lnTo>
                <a:lnTo>
                  <a:pt x="373689" y="585536"/>
                </a:lnTo>
                <a:lnTo>
                  <a:pt x="380963" y="557350"/>
                </a:lnTo>
                <a:lnTo>
                  <a:pt x="389146" y="530983"/>
                </a:lnTo>
                <a:lnTo>
                  <a:pt x="398238" y="504615"/>
                </a:lnTo>
                <a:lnTo>
                  <a:pt x="409149" y="480067"/>
                </a:lnTo>
                <a:lnTo>
                  <a:pt x="422787" y="458246"/>
                </a:lnTo>
                <a:lnTo>
                  <a:pt x="439152" y="438243"/>
                </a:lnTo>
                <a:lnTo>
                  <a:pt x="459155" y="421877"/>
                </a:lnTo>
                <a:lnTo>
                  <a:pt x="480977" y="408239"/>
                </a:lnTo>
                <a:lnTo>
                  <a:pt x="505525" y="397328"/>
                </a:lnTo>
                <a:lnTo>
                  <a:pt x="531893" y="388236"/>
                </a:lnTo>
                <a:lnTo>
                  <a:pt x="558260" y="380053"/>
                </a:lnTo>
                <a:lnTo>
                  <a:pt x="586446" y="372779"/>
                </a:lnTo>
                <a:lnTo>
                  <a:pt x="613722" y="365505"/>
                </a:lnTo>
                <a:lnTo>
                  <a:pt x="640999" y="357322"/>
                </a:lnTo>
                <a:lnTo>
                  <a:pt x="667366" y="348230"/>
                </a:lnTo>
                <a:lnTo>
                  <a:pt x="691915" y="337319"/>
                </a:lnTo>
                <a:lnTo>
                  <a:pt x="714645" y="324591"/>
                </a:lnTo>
                <a:lnTo>
                  <a:pt x="734648" y="308225"/>
                </a:lnTo>
                <a:lnTo>
                  <a:pt x="755560" y="290040"/>
                </a:lnTo>
                <a:lnTo>
                  <a:pt x="773745" y="269128"/>
                </a:lnTo>
                <a:lnTo>
                  <a:pt x="791020" y="247307"/>
                </a:lnTo>
                <a:lnTo>
                  <a:pt x="808295" y="224577"/>
                </a:lnTo>
                <a:lnTo>
                  <a:pt x="825570" y="201846"/>
                </a:lnTo>
                <a:lnTo>
                  <a:pt x="842845" y="180025"/>
                </a:lnTo>
                <a:lnTo>
                  <a:pt x="861939" y="159113"/>
                </a:lnTo>
                <a:lnTo>
                  <a:pt x="881032" y="140929"/>
                </a:lnTo>
                <a:lnTo>
                  <a:pt x="902854" y="125472"/>
                </a:lnTo>
                <a:lnTo>
                  <a:pt x="925584" y="113652"/>
                </a:lnTo>
                <a:lnTo>
                  <a:pt x="952861" y="105469"/>
                </a:lnTo>
                <a:lnTo>
                  <a:pt x="981047" y="101832"/>
                </a:lnTo>
                <a:lnTo>
                  <a:pt x="1010141" y="100923"/>
                </a:lnTo>
                <a:lnTo>
                  <a:pt x="1041054" y="103651"/>
                </a:lnTo>
                <a:lnTo>
                  <a:pt x="1071968" y="107288"/>
                </a:lnTo>
                <a:lnTo>
                  <a:pt x="1102882" y="111834"/>
                </a:lnTo>
                <a:lnTo>
                  <a:pt x="1133795" y="115471"/>
                </a:lnTo>
                <a:lnTo>
                  <a:pt x="1164708" y="117289"/>
                </a:lnTo>
                <a:lnTo>
                  <a:pt x="1194713" y="117289"/>
                </a:lnTo>
                <a:lnTo>
                  <a:pt x="1222899" y="113652"/>
                </a:lnTo>
                <a:lnTo>
                  <a:pt x="1251085" y="106378"/>
                </a:lnTo>
                <a:lnTo>
                  <a:pt x="1278361" y="95468"/>
                </a:lnTo>
                <a:lnTo>
                  <a:pt x="1305637" y="80920"/>
                </a:lnTo>
                <a:lnTo>
                  <a:pt x="1332914" y="66373"/>
                </a:lnTo>
                <a:lnTo>
                  <a:pt x="1360190" y="50007"/>
                </a:lnTo>
                <a:lnTo>
                  <a:pt x="1386558" y="34550"/>
                </a:lnTo>
                <a:lnTo>
                  <a:pt x="1414744" y="20912"/>
                </a:lnTo>
                <a:lnTo>
                  <a:pt x="1442020" y="10001"/>
                </a:lnTo>
                <a:lnTo>
                  <a:pt x="1470206" y="2727"/>
                </a:lnTo>
                <a:close/>
              </a:path>
            </a:pathLst>
          </a:custGeom>
        </p:spPr>
      </p:pic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F742B61C-AEB2-4BBC-8101-1D374ADD6F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6276" y="0"/>
            <a:ext cx="4335725" cy="3532180"/>
          </a:xfrm>
          <a:custGeom>
            <a:avLst/>
            <a:gdLst>
              <a:gd name="connsiteX0" fmla="*/ 179111 w 4335725"/>
              <a:gd name="connsiteY0" fmla="*/ 0 h 3532180"/>
              <a:gd name="connsiteX1" fmla="*/ 4335725 w 4335725"/>
              <a:gd name="connsiteY1" fmla="*/ 0 h 3532180"/>
              <a:gd name="connsiteX2" fmla="*/ 4335725 w 4335725"/>
              <a:gd name="connsiteY2" fmla="*/ 2845937 h 3532180"/>
              <a:gd name="connsiteX3" fmla="*/ 4315217 w 4335725"/>
              <a:gd name="connsiteY3" fmla="*/ 2853009 h 3532180"/>
              <a:gd name="connsiteX4" fmla="*/ 4269092 w 4335725"/>
              <a:gd name="connsiteY4" fmla="*/ 2867324 h 3532180"/>
              <a:gd name="connsiteX5" fmla="*/ 4219783 w 4335725"/>
              <a:gd name="connsiteY5" fmla="*/ 2880049 h 3532180"/>
              <a:gd name="connsiteX6" fmla="*/ 4172065 w 4335725"/>
              <a:gd name="connsiteY6" fmla="*/ 2892774 h 3532180"/>
              <a:gd name="connsiteX7" fmla="*/ 4124349 w 4335725"/>
              <a:gd name="connsiteY7" fmla="*/ 2907089 h 3532180"/>
              <a:gd name="connsiteX8" fmla="*/ 4078224 w 4335725"/>
              <a:gd name="connsiteY8" fmla="*/ 2922994 h 3532180"/>
              <a:gd name="connsiteX9" fmla="*/ 4035278 w 4335725"/>
              <a:gd name="connsiteY9" fmla="*/ 2942082 h 3532180"/>
              <a:gd name="connsiteX10" fmla="*/ 3995515 w 4335725"/>
              <a:gd name="connsiteY10" fmla="*/ 2964348 h 3532180"/>
              <a:gd name="connsiteX11" fmla="*/ 3960521 w 4335725"/>
              <a:gd name="connsiteY11" fmla="*/ 2992978 h 3532180"/>
              <a:gd name="connsiteX12" fmla="*/ 3923939 w 4335725"/>
              <a:gd name="connsiteY12" fmla="*/ 3024791 h 3532180"/>
              <a:gd name="connsiteX13" fmla="*/ 3892126 w 4335725"/>
              <a:gd name="connsiteY13" fmla="*/ 3061373 h 3532180"/>
              <a:gd name="connsiteX14" fmla="*/ 3861905 w 4335725"/>
              <a:gd name="connsiteY14" fmla="*/ 3099547 h 3532180"/>
              <a:gd name="connsiteX15" fmla="*/ 3831684 w 4335725"/>
              <a:gd name="connsiteY15" fmla="*/ 3139310 h 3532180"/>
              <a:gd name="connsiteX16" fmla="*/ 3801464 w 4335725"/>
              <a:gd name="connsiteY16" fmla="*/ 3179075 h 3532180"/>
              <a:gd name="connsiteX17" fmla="*/ 3771243 w 4335725"/>
              <a:gd name="connsiteY17" fmla="*/ 3217249 h 3532180"/>
              <a:gd name="connsiteX18" fmla="*/ 3737841 w 4335725"/>
              <a:gd name="connsiteY18" fmla="*/ 3253831 h 3532180"/>
              <a:gd name="connsiteX19" fmla="*/ 3704438 w 4335725"/>
              <a:gd name="connsiteY19" fmla="*/ 3285642 h 3532180"/>
              <a:gd name="connsiteX20" fmla="*/ 3666266 w 4335725"/>
              <a:gd name="connsiteY20" fmla="*/ 3312682 h 3532180"/>
              <a:gd name="connsiteX21" fmla="*/ 3626501 w 4335725"/>
              <a:gd name="connsiteY21" fmla="*/ 3333360 h 3532180"/>
              <a:gd name="connsiteX22" fmla="*/ 3578783 w 4335725"/>
              <a:gd name="connsiteY22" fmla="*/ 3347676 h 3532180"/>
              <a:gd name="connsiteX23" fmla="*/ 3529475 w 4335725"/>
              <a:gd name="connsiteY23" fmla="*/ 3354038 h 3532180"/>
              <a:gd name="connsiteX24" fmla="*/ 3478579 w 4335725"/>
              <a:gd name="connsiteY24" fmla="*/ 3355628 h 3532180"/>
              <a:gd name="connsiteX25" fmla="*/ 3424498 w 4335725"/>
              <a:gd name="connsiteY25" fmla="*/ 3350856 h 3532180"/>
              <a:gd name="connsiteX26" fmla="*/ 3370419 w 4335725"/>
              <a:gd name="connsiteY26" fmla="*/ 3344494 h 3532180"/>
              <a:gd name="connsiteX27" fmla="*/ 3316339 w 4335725"/>
              <a:gd name="connsiteY27" fmla="*/ 3336540 h 3532180"/>
              <a:gd name="connsiteX28" fmla="*/ 3262260 w 4335725"/>
              <a:gd name="connsiteY28" fmla="*/ 3330180 h 3532180"/>
              <a:gd name="connsiteX29" fmla="*/ 3208180 w 4335725"/>
              <a:gd name="connsiteY29" fmla="*/ 3326998 h 3532180"/>
              <a:gd name="connsiteX30" fmla="*/ 3155691 w 4335725"/>
              <a:gd name="connsiteY30" fmla="*/ 3326998 h 3532180"/>
              <a:gd name="connsiteX31" fmla="*/ 3106385 w 4335725"/>
              <a:gd name="connsiteY31" fmla="*/ 3333360 h 3532180"/>
              <a:gd name="connsiteX32" fmla="*/ 3055487 w 4335725"/>
              <a:gd name="connsiteY32" fmla="*/ 3346085 h 3532180"/>
              <a:gd name="connsiteX33" fmla="*/ 3009359 w 4335725"/>
              <a:gd name="connsiteY33" fmla="*/ 3365171 h 3532180"/>
              <a:gd name="connsiteX34" fmla="*/ 2961643 w 4335725"/>
              <a:gd name="connsiteY34" fmla="*/ 3390621 h 3532180"/>
              <a:gd name="connsiteX35" fmla="*/ 2913927 w 4335725"/>
              <a:gd name="connsiteY35" fmla="*/ 3416071 h 3532180"/>
              <a:gd name="connsiteX36" fmla="*/ 2866209 w 4335725"/>
              <a:gd name="connsiteY36" fmla="*/ 3444699 h 3532180"/>
              <a:gd name="connsiteX37" fmla="*/ 2820081 w 4335725"/>
              <a:gd name="connsiteY37" fmla="*/ 3471739 h 3532180"/>
              <a:gd name="connsiteX38" fmla="*/ 2770775 w 4335725"/>
              <a:gd name="connsiteY38" fmla="*/ 3495598 h 3532180"/>
              <a:gd name="connsiteX39" fmla="*/ 2723057 w 4335725"/>
              <a:gd name="connsiteY39" fmla="*/ 3514685 h 3532180"/>
              <a:gd name="connsiteX40" fmla="*/ 2673749 w 4335725"/>
              <a:gd name="connsiteY40" fmla="*/ 3527410 h 3532180"/>
              <a:gd name="connsiteX41" fmla="*/ 2622852 w 4335725"/>
              <a:gd name="connsiteY41" fmla="*/ 3532180 h 3532180"/>
              <a:gd name="connsiteX42" fmla="*/ 2571953 w 4335725"/>
              <a:gd name="connsiteY42" fmla="*/ 3527410 h 3532180"/>
              <a:gd name="connsiteX43" fmla="*/ 2522645 w 4335725"/>
              <a:gd name="connsiteY43" fmla="*/ 3514685 h 3532180"/>
              <a:gd name="connsiteX44" fmla="*/ 2474930 w 4335725"/>
              <a:gd name="connsiteY44" fmla="*/ 3495598 h 3532180"/>
              <a:gd name="connsiteX45" fmla="*/ 2425621 w 4335725"/>
              <a:gd name="connsiteY45" fmla="*/ 3471739 h 3532180"/>
              <a:gd name="connsiteX46" fmla="*/ 2379493 w 4335725"/>
              <a:gd name="connsiteY46" fmla="*/ 3444699 h 3532180"/>
              <a:gd name="connsiteX47" fmla="*/ 2331777 w 4335725"/>
              <a:gd name="connsiteY47" fmla="*/ 3416071 h 3532180"/>
              <a:gd name="connsiteX48" fmla="*/ 2284059 w 4335725"/>
              <a:gd name="connsiteY48" fmla="*/ 3390621 h 3532180"/>
              <a:gd name="connsiteX49" fmla="*/ 2236343 w 4335725"/>
              <a:gd name="connsiteY49" fmla="*/ 3365171 h 3532180"/>
              <a:gd name="connsiteX50" fmla="*/ 2188627 w 4335725"/>
              <a:gd name="connsiteY50" fmla="*/ 3346085 h 3532180"/>
              <a:gd name="connsiteX51" fmla="*/ 2139319 w 4335725"/>
              <a:gd name="connsiteY51" fmla="*/ 3333360 h 3532180"/>
              <a:gd name="connsiteX52" fmla="*/ 2090011 w 4335725"/>
              <a:gd name="connsiteY52" fmla="*/ 3326998 h 3532180"/>
              <a:gd name="connsiteX53" fmla="*/ 2037520 w 4335725"/>
              <a:gd name="connsiteY53" fmla="*/ 3326998 h 3532180"/>
              <a:gd name="connsiteX54" fmla="*/ 1983442 w 4335725"/>
              <a:gd name="connsiteY54" fmla="*/ 3330180 h 3532180"/>
              <a:gd name="connsiteX55" fmla="*/ 1929363 w 4335725"/>
              <a:gd name="connsiteY55" fmla="*/ 3336540 h 3532180"/>
              <a:gd name="connsiteX56" fmla="*/ 1875283 w 4335725"/>
              <a:gd name="connsiteY56" fmla="*/ 3344494 h 3532180"/>
              <a:gd name="connsiteX57" fmla="*/ 1821202 w 4335725"/>
              <a:gd name="connsiteY57" fmla="*/ 3350856 h 3532180"/>
              <a:gd name="connsiteX58" fmla="*/ 1767124 w 4335725"/>
              <a:gd name="connsiteY58" fmla="*/ 3355628 h 3532180"/>
              <a:gd name="connsiteX59" fmla="*/ 1716227 w 4335725"/>
              <a:gd name="connsiteY59" fmla="*/ 3354038 h 3532180"/>
              <a:gd name="connsiteX60" fmla="*/ 1666919 w 4335725"/>
              <a:gd name="connsiteY60" fmla="*/ 3347676 h 3532180"/>
              <a:gd name="connsiteX61" fmla="*/ 1619201 w 4335725"/>
              <a:gd name="connsiteY61" fmla="*/ 3333360 h 3532180"/>
              <a:gd name="connsiteX62" fmla="*/ 1579437 w 4335725"/>
              <a:gd name="connsiteY62" fmla="*/ 3312682 h 3532180"/>
              <a:gd name="connsiteX63" fmla="*/ 1541263 w 4335725"/>
              <a:gd name="connsiteY63" fmla="*/ 3285642 h 3532180"/>
              <a:gd name="connsiteX64" fmla="*/ 1507862 w 4335725"/>
              <a:gd name="connsiteY64" fmla="*/ 3253831 h 3532180"/>
              <a:gd name="connsiteX65" fmla="*/ 1474459 w 4335725"/>
              <a:gd name="connsiteY65" fmla="*/ 3217249 h 3532180"/>
              <a:gd name="connsiteX66" fmla="*/ 1444238 w 4335725"/>
              <a:gd name="connsiteY66" fmla="*/ 3179075 h 3532180"/>
              <a:gd name="connsiteX67" fmla="*/ 1414018 w 4335725"/>
              <a:gd name="connsiteY67" fmla="*/ 3139310 h 3532180"/>
              <a:gd name="connsiteX68" fmla="*/ 1383797 w 4335725"/>
              <a:gd name="connsiteY68" fmla="*/ 3099547 h 3532180"/>
              <a:gd name="connsiteX69" fmla="*/ 1353577 w 4335725"/>
              <a:gd name="connsiteY69" fmla="*/ 3061373 h 3532180"/>
              <a:gd name="connsiteX70" fmla="*/ 1321765 w 4335725"/>
              <a:gd name="connsiteY70" fmla="*/ 3024791 h 3532180"/>
              <a:gd name="connsiteX71" fmla="*/ 1285181 w 4335725"/>
              <a:gd name="connsiteY71" fmla="*/ 2992978 h 3532180"/>
              <a:gd name="connsiteX72" fmla="*/ 1250188 w 4335725"/>
              <a:gd name="connsiteY72" fmla="*/ 2964348 h 3532180"/>
              <a:gd name="connsiteX73" fmla="*/ 1210424 w 4335725"/>
              <a:gd name="connsiteY73" fmla="*/ 2942082 h 3532180"/>
              <a:gd name="connsiteX74" fmla="*/ 1167479 w 4335725"/>
              <a:gd name="connsiteY74" fmla="*/ 2922994 h 3532180"/>
              <a:gd name="connsiteX75" fmla="*/ 1121353 w 4335725"/>
              <a:gd name="connsiteY75" fmla="*/ 2907089 h 3532180"/>
              <a:gd name="connsiteX76" fmla="*/ 1073635 w 4335725"/>
              <a:gd name="connsiteY76" fmla="*/ 2892774 h 3532180"/>
              <a:gd name="connsiteX77" fmla="*/ 1025919 w 4335725"/>
              <a:gd name="connsiteY77" fmla="*/ 2880049 h 3532180"/>
              <a:gd name="connsiteX78" fmla="*/ 976611 w 4335725"/>
              <a:gd name="connsiteY78" fmla="*/ 2867324 h 3532180"/>
              <a:gd name="connsiteX79" fmla="*/ 930485 w 4335725"/>
              <a:gd name="connsiteY79" fmla="*/ 2853009 h 3532180"/>
              <a:gd name="connsiteX80" fmla="*/ 884357 w 4335725"/>
              <a:gd name="connsiteY80" fmla="*/ 2837103 h 3532180"/>
              <a:gd name="connsiteX81" fmla="*/ 841413 w 4335725"/>
              <a:gd name="connsiteY81" fmla="*/ 2818015 h 3532180"/>
              <a:gd name="connsiteX82" fmla="*/ 803238 w 4335725"/>
              <a:gd name="connsiteY82" fmla="*/ 2794157 h 3532180"/>
              <a:gd name="connsiteX83" fmla="*/ 768245 w 4335725"/>
              <a:gd name="connsiteY83" fmla="*/ 2765527 h 3532180"/>
              <a:gd name="connsiteX84" fmla="*/ 739617 w 4335725"/>
              <a:gd name="connsiteY84" fmla="*/ 2730536 h 3532180"/>
              <a:gd name="connsiteX85" fmla="*/ 715759 w 4335725"/>
              <a:gd name="connsiteY85" fmla="*/ 2692361 h 3532180"/>
              <a:gd name="connsiteX86" fmla="*/ 696671 w 4335725"/>
              <a:gd name="connsiteY86" fmla="*/ 2649416 h 3532180"/>
              <a:gd name="connsiteX87" fmla="*/ 680766 w 4335725"/>
              <a:gd name="connsiteY87" fmla="*/ 2603290 h 3532180"/>
              <a:gd name="connsiteX88" fmla="*/ 666450 w 4335725"/>
              <a:gd name="connsiteY88" fmla="*/ 2557164 h 3532180"/>
              <a:gd name="connsiteX89" fmla="*/ 653726 w 4335725"/>
              <a:gd name="connsiteY89" fmla="*/ 2507856 h 3532180"/>
              <a:gd name="connsiteX90" fmla="*/ 641000 w 4335725"/>
              <a:gd name="connsiteY90" fmla="*/ 2460140 h 3532180"/>
              <a:gd name="connsiteX91" fmla="*/ 626685 w 4335725"/>
              <a:gd name="connsiteY91" fmla="*/ 2412422 h 3532180"/>
              <a:gd name="connsiteX92" fmla="*/ 610780 w 4335725"/>
              <a:gd name="connsiteY92" fmla="*/ 2366295 h 3532180"/>
              <a:gd name="connsiteX93" fmla="*/ 591692 w 4335725"/>
              <a:gd name="connsiteY93" fmla="*/ 2323348 h 3532180"/>
              <a:gd name="connsiteX94" fmla="*/ 569424 w 4335725"/>
              <a:gd name="connsiteY94" fmla="*/ 2283586 h 3532180"/>
              <a:gd name="connsiteX95" fmla="*/ 540796 w 4335725"/>
              <a:gd name="connsiteY95" fmla="*/ 2248593 h 3532180"/>
              <a:gd name="connsiteX96" fmla="*/ 508983 w 4335725"/>
              <a:gd name="connsiteY96" fmla="*/ 2212010 h 3532180"/>
              <a:gd name="connsiteX97" fmla="*/ 472400 w 4335725"/>
              <a:gd name="connsiteY97" fmla="*/ 2180199 h 3532180"/>
              <a:gd name="connsiteX98" fmla="*/ 432635 w 4335725"/>
              <a:gd name="connsiteY98" fmla="*/ 2149978 h 3532180"/>
              <a:gd name="connsiteX99" fmla="*/ 392872 w 4335725"/>
              <a:gd name="connsiteY99" fmla="*/ 2119758 h 3532180"/>
              <a:gd name="connsiteX100" fmla="*/ 353108 w 4335725"/>
              <a:gd name="connsiteY100" fmla="*/ 2089537 h 3532180"/>
              <a:gd name="connsiteX101" fmla="*/ 314933 w 4335725"/>
              <a:gd name="connsiteY101" fmla="*/ 2059315 h 3532180"/>
              <a:gd name="connsiteX102" fmla="*/ 278350 w 4335725"/>
              <a:gd name="connsiteY102" fmla="*/ 2025914 h 3532180"/>
              <a:gd name="connsiteX103" fmla="*/ 246539 w 4335725"/>
              <a:gd name="connsiteY103" fmla="*/ 1992513 h 3532180"/>
              <a:gd name="connsiteX104" fmla="*/ 219500 w 4335725"/>
              <a:gd name="connsiteY104" fmla="*/ 1954338 h 3532180"/>
              <a:gd name="connsiteX105" fmla="*/ 198823 w 4335725"/>
              <a:gd name="connsiteY105" fmla="*/ 1914575 h 3532180"/>
              <a:gd name="connsiteX106" fmla="*/ 184508 w 4335725"/>
              <a:gd name="connsiteY106" fmla="*/ 1866859 h 3532180"/>
              <a:gd name="connsiteX107" fmla="*/ 178145 w 4335725"/>
              <a:gd name="connsiteY107" fmla="*/ 1817551 h 3532180"/>
              <a:gd name="connsiteX108" fmla="*/ 176554 w 4335725"/>
              <a:gd name="connsiteY108" fmla="*/ 1766651 h 3532180"/>
              <a:gd name="connsiteX109" fmla="*/ 181326 w 4335725"/>
              <a:gd name="connsiteY109" fmla="*/ 1712572 h 3532180"/>
              <a:gd name="connsiteX110" fmla="*/ 187688 w 4335725"/>
              <a:gd name="connsiteY110" fmla="*/ 1658493 h 3532180"/>
              <a:gd name="connsiteX111" fmla="*/ 195640 w 4335725"/>
              <a:gd name="connsiteY111" fmla="*/ 1604413 h 3532180"/>
              <a:gd name="connsiteX112" fmla="*/ 202004 w 4335725"/>
              <a:gd name="connsiteY112" fmla="*/ 1550335 h 3532180"/>
              <a:gd name="connsiteX113" fmla="*/ 205186 w 4335725"/>
              <a:gd name="connsiteY113" fmla="*/ 1496256 h 3532180"/>
              <a:gd name="connsiteX114" fmla="*/ 205186 w 4335725"/>
              <a:gd name="connsiteY114" fmla="*/ 1443766 h 3532180"/>
              <a:gd name="connsiteX115" fmla="*/ 198823 w 4335725"/>
              <a:gd name="connsiteY115" fmla="*/ 1394460 h 3532180"/>
              <a:gd name="connsiteX116" fmla="*/ 186098 w 4335725"/>
              <a:gd name="connsiteY116" fmla="*/ 1345152 h 3532180"/>
              <a:gd name="connsiteX117" fmla="*/ 167011 w 4335725"/>
              <a:gd name="connsiteY117" fmla="*/ 1299024 h 3532180"/>
              <a:gd name="connsiteX118" fmla="*/ 143153 w 4335725"/>
              <a:gd name="connsiteY118" fmla="*/ 1251308 h 3532180"/>
              <a:gd name="connsiteX119" fmla="*/ 116112 w 4335725"/>
              <a:gd name="connsiteY119" fmla="*/ 1203592 h 3532180"/>
              <a:gd name="connsiteX120" fmla="*/ 87483 w 4335725"/>
              <a:gd name="connsiteY120" fmla="*/ 1155874 h 3532180"/>
              <a:gd name="connsiteX121" fmla="*/ 60443 w 4335725"/>
              <a:gd name="connsiteY121" fmla="*/ 1109746 h 3532180"/>
              <a:gd name="connsiteX122" fmla="*/ 36583 w 4335725"/>
              <a:gd name="connsiteY122" fmla="*/ 1060441 h 3532180"/>
              <a:gd name="connsiteX123" fmla="*/ 17498 w 4335725"/>
              <a:gd name="connsiteY123" fmla="*/ 1012723 h 3532180"/>
              <a:gd name="connsiteX124" fmla="*/ 4773 w 4335725"/>
              <a:gd name="connsiteY124" fmla="*/ 963415 h 3532180"/>
              <a:gd name="connsiteX125" fmla="*/ 0 w 4335725"/>
              <a:gd name="connsiteY125" fmla="*/ 912516 h 3532180"/>
              <a:gd name="connsiteX126" fmla="*/ 4773 w 4335725"/>
              <a:gd name="connsiteY126" fmla="*/ 861620 h 3532180"/>
              <a:gd name="connsiteX127" fmla="*/ 17498 w 4335725"/>
              <a:gd name="connsiteY127" fmla="*/ 812312 h 3532180"/>
              <a:gd name="connsiteX128" fmla="*/ 36583 w 4335725"/>
              <a:gd name="connsiteY128" fmla="*/ 764594 h 3532180"/>
              <a:gd name="connsiteX129" fmla="*/ 60443 w 4335725"/>
              <a:gd name="connsiteY129" fmla="*/ 715288 h 3532180"/>
              <a:gd name="connsiteX130" fmla="*/ 87483 w 4335725"/>
              <a:gd name="connsiteY130" fmla="*/ 669160 h 3532180"/>
              <a:gd name="connsiteX131" fmla="*/ 116112 w 4335725"/>
              <a:gd name="connsiteY131" fmla="*/ 621444 h 3532180"/>
              <a:gd name="connsiteX132" fmla="*/ 143153 w 4335725"/>
              <a:gd name="connsiteY132" fmla="*/ 573726 h 3532180"/>
              <a:gd name="connsiteX133" fmla="*/ 167011 w 4335725"/>
              <a:gd name="connsiteY133" fmla="*/ 526010 h 3532180"/>
              <a:gd name="connsiteX134" fmla="*/ 186098 w 4335725"/>
              <a:gd name="connsiteY134" fmla="*/ 479882 h 3532180"/>
              <a:gd name="connsiteX135" fmla="*/ 198823 w 4335725"/>
              <a:gd name="connsiteY135" fmla="*/ 430575 h 3532180"/>
              <a:gd name="connsiteX136" fmla="*/ 205186 w 4335725"/>
              <a:gd name="connsiteY136" fmla="*/ 381268 h 3532180"/>
              <a:gd name="connsiteX137" fmla="*/ 205186 w 4335725"/>
              <a:gd name="connsiteY137" fmla="*/ 328780 h 3532180"/>
              <a:gd name="connsiteX138" fmla="*/ 202004 w 4335725"/>
              <a:gd name="connsiteY138" fmla="*/ 274700 h 3532180"/>
              <a:gd name="connsiteX139" fmla="*/ 195640 w 4335725"/>
              <a:gd name="connsiteY139" fmla="*/ 220621 h 3532180"/>
              <a:gd name="connsiteX140" fmla="*/ 187688 w 4335725"/>
              <a:gd name="connsiteY140" fmla="*/ 166541 h 3532180"/>
              <a:gd name="connsiteX141" fmla="*/ 181326 w 4335725"/>
              <a:gd name="connsiteY141" fmla="*/ 112462 h 3532180"/>
              <a:gd name="connsiteX142" fmla="*/ 176554 w 4335725"/>
              <a:gd name="connsiteY142" fmla="*/ 58383 h 3532180"/>
              <a:gd name="connsiteX143" fmla="*/ 178145 w 4335725"/>
              <a:gd name="connsiteY143" fmla="*/ 7485 h 3532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4335725" h="3532180">
                <a:moveTo>
                  <a:pt x="179111" y="0"/>
                </a:moveTo>
                <a:lnTo>
                  <a:pt x="4335725" y="0"/>
                </a:lnTo>
                <a:lnTo>
                  <a:pt x="4335725" y="2845937"/>
                </a:lnTo>
                <a:lnTo>
                  <a:pt x="4315217" y="2853009"/>
                </a:lnTo>
                <a:lnTo>
                  <a:pt x="4269092" y="2867324"/>
                </a:lnTo>
                <a:lnTo>
                  <a:pt x="4219783" y="2880049"/>
                </a:lnTo>
                <a:lnTo>
                  <a:pt x="4172065" y="2892774"/>
                </a:lnTo>
                <a:lnTo>
                  <a:pt x="4124349" y="2907089"/>
                </a:lnTo>
                <a:lnTo>
                  <a:pt x="4078224" y="2922994"/>
                </a:lnTo>
                <a:lnTo>
                  <a:pt x="4035278" y="2942082"/>
                </a:lnTo>
                <a:lnTo>
                  <a:pt x="3995515" y="2964348"/>
                </a:lnTo>
                <a:lnTo>
                  <a:pt x="3960521" y="2992978"/>
                </a:lnTo>
                <a:lnTo>
                  <a:pt x="3923939" y="3024791"/>
                </a:lnTo>
                <a:lnTo>
                  <a:pt x="3892126" y="3061373"/>
                </a:lnTo>
                <a:lnTo>
                  <a:pt x="3861905" y="3099547"/>
                </a:lnTo>
                <a:lnTo>
                  <a:pt x="3831684" y="3139310"/>
                </a:lnTo>
                <a:lnTo>
                  <a:pt x="3801464" y="3179075"/>
                </a:lnTo>
                <a:lnTo>
                  <a:pt x="3771243" y="3217249"/>
                </a:lnTo>
                <a:lnTo>
                  <a:pt x="3737841" y="3253831"/>
                </a:lnTo>
                <a:lnTo>
                  <a:pt x="3704438" y="3285642"/>
                </a:lnTo>
                <a:lnTo>
                  <a:pt x="3666266" y="3312682"/>
                </a:lnTo>
                <a:lnTo>
                  <a:pt x="3626501" y="3333360"/>
                </a:lnTo>
                <a:lnTo>
                  <a:pt x="3578783" y="3347676"/>
                </a:lnTo>
                <a:lnTo>
                  <a:pt x="3529475" y="3354038"/>
                </a:lnTo>
                <a:lnTo>
                  <a:pt x="3478579" y="3355628"/>
                </a:lnTo>
                <a:lnTo>
                  <a:pt x="3424498" y="3350856"/>
                </a:lnTo>
                <a:lnTo>
                  <a:pt x="3370419" y="3344494"/>
                </a:lnTo>
                <a:lnTo>
                  <a:pt x="3316339" y="3336540"/>
                </a:lnTo>
                <a:lnTo>
                  <a:pt x="3262260" y="3330180"/>
                </a:lnTo>
                <a:lnTo>
                  <a:pt x="3208180" y="3326998"/>
                </a:lnTo>
                <a:lnTo>
                  <a:pt x="3155691" y="3326998"/>
                </a:lnTo>
                <a:lnTo>
                  <a:pt x="3106385" y="3333360"/>
                </a:lnTo>
                <a:lnTo>
                  <a:pt x="3055487" y="3346085"/>
                </a:lnTo>
                <a:lnTo>
                  <a:pt x="3009359" y="3365171"/>
                </a:lnTo>
                <a:lnTo>
                  <a:pt x="2961643" y="3390621"/>
                </a:lnTo>
                <a:lnTo>
                  <a:pt x="2913927" y="3416071"/>
                </a:lnTo>
                <a:lnTo>
                  <a:pt x="2866209" y="3444699"/>
                </a:lnTo>
                <a:lnTo>
                  <a:pt x="2820081" y="3471739"/>
                </a:lnTo>
                <a:lnTo>
                  <a:pt x="2770775" y="3495598"/>
                </a:lnTo>
                <a:lnTo>
                  <a:pt x="2723057" y="3514685"/>
                </a:lnTo>
                <a:lnTo>
                  <a:pt x="2673749" y="3527410"/>
                </a:lnTo>
                <a:lnTo>
                  <a:pt x="2622852" y="3532180"/>
                </a:lnTo>
                <a:lnTo>
                  <a:pt x="2571953" y="3527410"/>
                </a:lnTo>
                <a:lnTo>
                  <a:pt x="2522645" y="3514685"/>
                </a:lnTo>
                <a:lnTo>
                  <a:pt x="2474930" y="3495598"/>
                </a:lnTo>
                <a:lnTo>
                  <a:pt x="2425621" y="3471739"/>
                </a:lnTo>
                <a:lnTo>
                  <a:pt x="2379493" y="3444699"/>
                </a:lnTo>
                <a:lnTo>
                  <a:pt x="2331777" y="3416071"/>
                </a:lnTo>
                <a:lnTo>
                  <a:pt x="2284059" y="3390621"/>
                </a:lnTo>
                <a:lnTo>
                  <a:pt x="2236343" y="3365171"/>
                </a:lnTo>
                <a:lnTo>
                  <a:pt x="2188627" y="3346085"/>
                </a:lnTo>
                <a:lnTo>
                  <a:pt x="2139319" y="3333360"/>
                </a:lnTo>
                <a:lnTo>
                  <a:pt x="2090011" y="3326998"/>
                </a:lnTo>
                <a:lnTo>
                  <a:pt x="2037520" y="3326998"/>
                </a:lnTo>
                <a:lnTo>
                  <a:pt x="1983442" y="3330180"/>
                </a:lnTo>
                <a:lnTo>
                  <a:pt x="1929363" y="3336540"/>
                </a:lnTo>
                <a:lnTo>
                  <a:pt x="1875283" y="3344494"/>
                </a:lnTo>
                <a:lnTo>
                  <a:pt x="1821202" y="3350856"/>
                </a:lnTo>
                <a:lnTo>
                  <a:pt x="1767124" y="3355628"/>
                </a:lnTo>
                <a:lnTo>
                  <a:pt x="1716227" y="3354038"/>
                </a:lnTo>
                <a:lnTo>
                  <a:pt x="1666919" y="3347676"/>
                </a:lnTo>
                <a:lnTo>
                  <a:pt x="1619201" y="3333360"/>
                </a:lnTo>
                <a:lnTo>
                  <a:pt x="1579437" y="3312682"/>
                </a:lnTo>
                <a:lnTo>
                  <a:pt x="1541263" y="3285642"/>
                </a:lnTo>
                <a:lnTo>
                  <a:pt x="1507862" y="3253831"/>
                </a:lnTo>
                <a:lnTo>
                  <a:pt x="1474459" y="3217249"/>
                </a:lnTo>
                <a:lnTo>
                  <a:pt x="1444238" y="3179075"/>
                </a:lnTo>
                <a:lnTo>
                  <a:pt x="1414018" y="3139310"/>
                </a:lnTo>
                <a:lnTo>
                  <a:pt x="1383797" y="3099547"/>
                </a:lnTo>
                <a:lnTo>
                  <a:pt x="1353577" y="3061373"/>
                </a:lnTo>
                <a:lnTo>
                  <a:pt x="1321765" y="3024791"/>
                </a:lnTo>
                <a:lnTo>
                  <a:pt x="1285181" y="2992978"/>
                </a:lnTo>
                <a:lnTo>
                  <a:pt x="1250188" y="2964348"/>
                </a:lnTo>
                <a:lnTo>
                  <a:pt x="1210424" y="2942082"/>
                </a:lnTo>
                <a:lnTo>
                  <a:pt x="1167479" y="2922994"/>
                </a:lnTo>
                <a:lnTo>
                  <a:pt x="1121353" y="2907089"/>
                </a:lnTo>
                <a:lnTo>
                  <a:pt x="1073635" y="2892774"/>
                </a:lnTo>
                <a:lnTo>
                  <a:pt x="1025919" y="2880049"/>
                </a:lnTo>
                <a:lnTo>
                  <a:pt x="976611" y="2867324"/>
                </a:lnTo>
                <a:lnTo>
                  <a:pt x="930485" y="2853009"/>
                </a:lnTo>
                <a:lnTo>
                  <a:pt x="884357" y="2837103"/>
                </a:lnTo>
                <a:lnTo>
                  <a:pt x="841413" y="2818015"/>
                </a:lnTo>
                <a:lnTo>
                  <a:pt x="803238" y="2794157"/>
                </a:lnTo>
                <a:lnTo>
                  <a:pt x="768245" y="2765527"/>
                </a:lnTo>
                <a:lnTo>
                  <a:pt x="739617" y="2730536"/>
                </a:lnTo>
                <a:lnTo>
                  <a:pt x="715759" y="2692361"/>
                </a:lnTo>
                <a:lnTo>
                  <a:pt x="696671" y="2649416"/>
                </a:lnTo>
                <a:lnTo>
                  <a:pt x="680766" y="2603290"/>
                </a:lnTo>
                <a:lnTo>
                  <a:pt x="666450" y="2557164"/>
                </a:lnTo>
                <a:lnTo>
                  <a:pt x="653726" y="2507856"/>
                </a:lnTo>
                <a:lnTo>
                  <a:pt x="641000" y="2460140"/>
                </a:lnTo>
                <a:lnTo>
                  <a:pt x="626685" y="2412422"/>
                </a:lnTo>
                <a:lnTo>
                  <a:pt x="610780" y="2366295"/>
                </a:lnTo>
                <a:lnTo>
                  <a:pt x="591692" y="2323348"/>
                </a:lnTo>
                <a:lnTo>
                  <a:pt x="569424" y="2283586"/>
                </a:lnTo>
                <a:lnTo>
                  <a:pt x="540796" y="2248593"/>
                </a:lnTo>
                <a:lnTo>
                  <a:pt x="508983" y="2212010"/>
                </a:lnTo>
                <a:lnTo>
                  <a:pt x="472400" y="2180199"/>
                </a:lnTo>
                <a:lnTo>
                  <a:pt x="432635" y="2149978"/>
                </a:lnTo>
                <a:lnTo>
                  <a:pt x="392872" y="2119758"/>
                </a:lnTo>
                <a:lnTo>
                  <a:pt x="353108" y="2089537"/>
                </a:lnTo>
                <a:lnTo>
                  <a:pt x="314933" y="2059315"/>
                </a:lnTo>
                <a:lnTo>
                  <a:pt x="278350" y="2025914"/>
                </a:lnTo>
                <a:lnTo>
                  <a:pt x="246539" y="1992513"/>
                </a:lnTo>
                <a:lnTo>
                  <a:pt x="219500" y="1954338"/>
                </a:lnTo>
                <a:lnTo>
                  <a:pt x="198823" y="1914575"/>
                </a:lnTo>
                <a:lnTo>
                  <a:pt x="184508" y="1866859"/>
                </a:lnTo>
                <a:lnTo>
                  <a:pt x="178145" y="1817551"/>
                </a:lnTo>
                <a:lnTo>
                  <a:pt x="176554" y="1766651"/>
                </a:lnTo>
                <a:lnTo>
                  <a:pt x="181326" y="1712572"/>
                </a:lnTo>
                <a:lnTo>
                  <a:pt x="187688" y="1658493"/>
                </a:lnTo>
                <a:lnTo>
                  <a:pt x="195640" y="1604413"/>
                </a:lnTo>
                <a:lnTo>
                  <a:pt x="202004" y="1550335"/>
                </a:lnTo>
                <a:lnTo>
                  <a:pt x="205186" y="1496256"/>
                </a:lnTo>
                <a:lnTo>
                  <a:pt x="205186" y="1443766"/>
                </a:lnTo>
                <a:lnTo>
                  <a:pt x="198823" y="1394460"/>
                </a:lnTo>
                <a:lnTo>
                  <a:pt x="186098" y="1345152"/>
                </a:lnTo>
                <a:lnTo>
                  <a:pt x="167011" y="1299024"/>
                </a:lnTo>
                <a:lnTo>
                  <a:pt x="143153" y="1251308"/>
                </a:lnTo>
                <a:lnTo>
                  <a:pt x="116112" y="1203592"/>
                </a:lnTo>
                <a:lnTo>
                  <a:pt x="87483" y="1155874"/>
                </a:lnTo>
                <a:lnTo>
                  <a:pt x="60443" y="1109746"/>
                </a:lnTo>
                <a:lnTo>
                  <a:pt x="36583" y="1060441"/>
                </a:lnTo>
                <a:lnTo>
                  <a:pt x="17498" y="1012723"/>
                </a:lnTo>
                <a:lnTo>
                  <a:pt x="4773" y="963415"/>
                </a:lnTo>
                <a:lnTo>
                  <a:pt x="0" y="912516"/>
                </a:lnTo>
                <a:lnTo>
                  <a:pt x="4773" y="861620"/>
                </a:lnTo>
                <a:lnTo>
                  <a:pt x="17498" y="812312"/>
                </a:lnTo>
                <a:lnTo>
                  <a:pt x="36583" y="764594"/>
                </a:lnTo>
                <a:lnTo>
                  <a:pt x="60443" y="715288"/>
                </a:lnTo>
                <a:lnTo>
                  <a:pt x="87483" y="669160"/>
                </a:lnTo>
                <a:lnTo>
                  <a:pt x="116112" y="621444"/>
                </a:lnTo>
                <a:lnTo>
                  <a:pt x="143153" y="573726"/>
                </a:lnTo>
                <a:lnTo>
                  <a:pt x="167011" y="526010"/>
                </a:lnTo>
                <a:lnTo>
                  <a:pt x="186098" y="479882"/>
                </a:lnTo>
                <a:lnTo>
                  <a:pt x="198823" y="430575"/>
                </a:lnTo>
                <a:lnTo>
                  <a:pt x="205186" y="381268"/>
                </a:lnTo>
                <a:lnTo>
                  <a:pt x="205186" y="328780"/>
                </a:lnTo>
                <a:lnTo>
                  <a:pt x="202004" y="274700"/>
                </a:lnTo>
                <a:lnTo>
                  <a:pt x="195640" y="220621"/>
                </a:lnTo>
                <a:lnTo>
                  <a:pt x="187688" y="166541"/>
                </a:lnTo>
                <a:lnTo>
                  <a:pt x="181326" y="112462"/>
                </a:lnTo>
                <a:lnTo>
                  <a:pt x="176554" y="58383"/>
                </a:lnTo>
                <a:lnTo>
                  <a:pt x="178145" y="7485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973C487-9D28-4053-98F1-7739460E88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5799" r="-2" b="17743"/>
          <a:stretch/>
        </p:blipFill>
        <p:spPr>
          <a:xfrm>
            <a:off x="7959581" y="10"/>
            <a:ext cx="4232421" cy="3428990"/>
          </a:xfrm>
          <a:custGeom>
            <a:avLst/>
            <a:gdLst/>
            <a:ahLst/>
            <a:cxnLst/>
            <a:rect l="l" t="t" r="r" b="b"/>
            <a:pathLst>
              <a:path w="4232421" h="3429000">
                <a:moveTo>
                  <a:pt x="176695" y="0"/>
                </a:moveTo>
                <a:lnTo>
                  <a:pt x="4232421" y="0"/>
                </a:lnTo>
                <a:lnTo>
                  <a:pt x="4232421" y="2741963"/>
                </a:lnTo>
                <a:lnTo>
                  <a:pt x="4230819" y="2742965"/>
                </a:lnTo>
                <a:lnTo>
                  <a:pt x="4189566" y="2761300"/>
                </a:lnTo>
                <a:lnTo>
                  <a:pt x="4145256" y="2776579"/>
                </a:lnTo>
                <a:lnTo>
                  <a:pt x="4100946" y="2790330"/>
                </a:lnTo>
                <a:lnTo>
                  <a:pt x="4053581" y="2802553"/>
                </a:lnTo>
                <a:lnTo>
                  <a:pt x="4007741" y="2814777"/>
                </a:lnTo>
                <a:lnTo>
                  <a:pt x="3961906" y="2828531"/>
                </a:lnTo>
                <a:lnTo>
                  <a:pt x="3917596" y="2843809"/>
                </a:lnTo>
                <a:lnTo>
                  <a:pt x="3876343" y="2862145"/>
                </a:lnTo>
                <a:lnTo>
                  <a:pt x="3838145" y="2883535"/>
                </a:lnTo>
                <a:lnTo>
                  <a:pt x="3804531" y="2911037"/>
                </a:lnTo>
                <a:lnTo>
                  <a:pt x="3769387" y="2941596"/>
                </a:lnTo>
                <a:lnTo>
                  <a:pt x="3738828" y="2976737"/>
                </a:lnTo>
                <a:lnTo>
                  <a:pt x="3709798" y="3013408"/>
                </a:lnTo>
                <a:lnTo>
                  <a:pt x="3680767" y="3051604"/>
                </a:lnTo>
                <a:lnTo>
                  <a:pt x="3651737" y="3089802"/>
                </a:lnTo>
                <a:lnTo>
                  <a:pt x="3622708" y="3126473"/>
                </a:lnTo>
                <a:lnTo>
                  <a:pt x="3590619" y="3161614"/>
                </a:lnTo>
                <a:lnTo>
                  <a:pt x="3558532" y="3192174"/>
                </a:lnTo>
                <a:lnTo>
                  <a:pt x="3521864" y="3218148"/>
                </a:lnTo>
                <a:lnTo>
                  <a:pt x="3483665" y="3238011"/>
                </a:lnTo>
                <a:lnTo>
                  <a:pt x="3437828" y="3251762"/>
                </a:lnTo>
                <a:lnTo>
                  <a:pt x="3390461" y="3257874"/>
                </a:lnTo>
                <a:lnTo>
                  <a:pt x="3341569" y="3259401"/>
                </a:lnTo>
                <a:lnTo>
                  <a:pt x="3289619" y="3254819"/>
                </a:lnTo>
                <a:lnTo>
                  <a:pt x="3237670" y="3248707"/>
                </a:lnTo>
                <a:lnTo>
                  <a:pt x="3185721" y="3241066"/>
                </a:lnTo>
                <a:lnTo>
                  <a:pt x="3133771" y="3234956"/>
                </a:lnTo>
                <a:lnTo>
                  <a:pt x="3081822" y="3231899"/>
                </a:lnTo>
                <a:lnTo>
                  <a:pt x="3031400" y="3231899"/>
                </a:lnTo>
                <a:lnTo>
                  <a:pt x="2984035" y="3238011"/>
                </a:lnTo>
                <a:lnTo>
                  <a:pt x="2935140" y="3250235"/>
                </a:lnTo>
                <a:lnTo>
                  <a:pt x="2890830" y="3268570"/>
                </a:lnTo>
                <a:lnTo>
                  <a:pt x="2844995" y="3293018"/>
                </a:lnTo>
                <a:lnTo>
                  <a:pt x="2799158" y="3317465"/>
                </a:lnTo>
                <a:lnTo>
                  <a:pt x="2753317" y="3344964"/>
                </a:lnTo>
                <a:lnTo>
                  <a:pt x="2709007" y="3370942"/>
                </a:lnTo>
                <a:lnTo>
                  <a:pt x="2661643" y="3393859"/>
                </a:lnTo>
                <a:lnTo>
                  <a:pt x="2615805" y="3412195"/>
                </a:lnTo>
                <a:lnTo>
                  <a:pt x="2568440" y="3424418"/>
                </a:lnTo>
                <a:lnTo>
                  <a:pt x="2519548" y="3429000"/>
                </a:lnTo>
                <a:lnTo>
                  <a:pt x="2470653" y="3424418"/>
                </a:lnTo>
                <a:lnTo>
                  <a:pt x="2423286" y="3412195"/>
                </a:lnTo>
                <a:lnTo>
                  <a:pt x="2377451" y="3393859"/>
                </a:lnTo>
                <a:lnTo>
                  <a:pt x="2330084" y="3370942"/>
                </a:lnTo>
                <a:lnTo>
                  <a:pt x="2285773" y="3344964"/>
                </a:lnTo>
                <a:lnTo>
                  <a:pt x="2239936" y="3317465"/>
                </a:lnTo>
                <a:lnTo>
                  <a:pt x="2194099" y="3293018"/>
                </a:lnTo>
                <a:lnTo>
                  <a:pt x="2148261" y="3268570"/>
                </a:lnTo>
                <a:lnTo>
                  <a:pt x="2102426" y="3250235"/>
                </a:lnTo>
                <a:lnTo>
                  <a:pt x="2055059" y="3238011"/>
                </a:lnTo>
                <a:lnTo>
                  <a:pt x="2007691" y="3231899"/>
                </a:lnTo>
                <a:lnTo>
                  <a:pt x="1957269" y="3231899"/>
                </a:lnTo>
                <a:lnTo>
                  <a:pt x="1905320" y="3234956"/>
                </a:lnTo>
                <a:lnTo>
                  <a:pt x="1853373" y="3241066"/>
                </a:lnTo>
                <a:lnTo>
                  <a:pt x="1801421" y="3248707"/>
                </a:lnTo>
                <a:lnTo>
                  <a:pt x="1749472" y="3254819"/>
                </a:lnTo>
                <a:lnTo>
                  <a:pt x="1697523" y="3259401"/>
                </a:lnTo>
                <a:lnTo>
                  <a:pt x="1648630" y="3257874"/>
                </a:lnTo>
                <a:lnTo>
                  <a:pt x="1601266" y="3251762"/>
                </a:lnTo>
                <a:lnTo>
                  <a:pt x="1555428" y="3238011"/>
                </a:lnTo>
                <a:lnTo>
                  <a:pt x="1517230" y="3218148"/>
                </a:lnTo>
                <a:lnTo>
                  <a:pt x="1480559" y="3192174"/>
                </a:lnTo>
                <a:lnTo>
                  <a:pt x="1448472" y="3161614"/>
                </a:lnTo>
                <a:lnTo>
                  <a:pt x="1416386" y="3126473"/>
                </a:lnTo>
                <a:lnTo>
                  <a:pt x="1387354" y="3089802"/>
                </a:lnTo>
                <a:lnTo>
                  <a:pt x="1358325" y="3051604"/>
                </a:lnTo>
                <a:lnTo>
                  <a:pt x="1329295" y="3013408"/>
                </a:lnTo>
                <a:lnTo>
                  <a:pt x="1300263" y="2976737"/>
                </a:lnTo>
                <a:lnTo>
                  <a:pt x="1269704" y="2941596"/>
                </a:lnTo>
                <a:lnTo>
                  <a:pt x="1234563" y="2911037"/>
                </a:lnTo>
                <a:lnTo>
                  <a:pt x="1200949" y="2883535"/>
                </a:lnTo>
                <a:lnTo>
                  <a:pt x="1162751" y="2862145"/>
                </a:lnTo>
                <a:lnTo>
                  <a:pt x="1121495" y="2843809"/>
                </a:lnTo>
                <a:lnTo>
                  <a:pt x="1077188" y="2828531"/>
                </a:lnTo>
                <a:lnTo>
                  <a:pt x="1031348" y="2814777"/>
                </a:lnTo>
                <a:lnTo>
                  <a:pt x="985513" y="2802553"/>
                </a:lnTo>
                <a:lnTo>
                  <a:pt x="938145" y="2790330"/>
                </a:lnTo>
                <a:lnTo>
                  <a:pt x="893838" y="2776579"/>
                </a:lnTo>
                <a:lnTo>
                  <a:pt x="849525" y="2761300"/>
                </a:lnTo>
                <a:lnTo>
                  <a:pt x="808275" y="2742965"/>
                </a:lnTo>
                <a:lnTo>
                  <a:pt x="771601" y="2720045"/>
                </a:lnTo>
                <a:lnTo>
                  <a:pt x="737987" y="2692543"/>
                </a:lnTo>
                <a:lnTo>
                  <a:pt x="710485" y="2658929"/>
                </a:lnTo>
                <a:lnTo>
                  <a:pt x="687568" y="2622258"/>
                </a:lnTo>
                <a:lnTo>
                  <a:pt x="669232" y="2581005"/>
                </a:lnTo>
                <a:lnTo>
                  <a:pt x="653954" y="2536695"/>
                </a:lnTo>
                <a:lnTo>
                  <a:pt x="640203" y="2492387"/>
                </a:lnTo>
                <a:lnTo>
                  <a:pt x="627979" y="2445020"/>
                </a:lnTo>
                <a:lnTo>
                  <a:pt x="615753" y="2399185"/>
                </a:lnTo>
                <a:lnTo>
                  <a:pt x="602002" y="2353345"/>
                </a:lnTo>
                <a:lnTo>
                  <a:pt x="586724" y="2309035"/>
                </a:lnTo>
                <a:lnTo>
                  <a:pt x="568388" y="2267782"/>
                </a:lnTo>
                <a:lnTo>
                  <a:pt x="546998" y="2229583"/>
                </a:lnTo>
                <a:lnTo>
                  <a:pt x="519496" y="2195970"/>
                </a:lnTo>
                <a:lnTo>
                  <a:pt x="488937" y="2160826"/>
                </a:lnTo>
                <a:lnTo>
                  <a:pt x="453796" y="2130269"/>
                </a:lnTo>
                <a:lnTo>
                  <a:pt x="415595" y="2101240"/>
                </a:lnTo>
                <a:lnTo>
                  <a:pt x="377399" y="2072208"/>
                </a:lnTo>
                <a:lnTo>
                  <a:pt x="339201" y="2043179"/>
                </a:lnTo>
                <a:lnTo>
                  <a:pt x="302530" y="2014147"/>
                </a:lnTo>
                <a:lnTo>
                  <a:pt x="267389" y="1982060"/>
                </a:lnTo>
                <a:lnTo>
                  <a:pt x="236829" y="1949976"/>
                </a:lnTo>
                <a:lnTo>
                  <a:pt x="210855" y="1913305"/>
                </a:lnTo>
                <a:lnTo>
                  <a:pt x="190992" y="1875107"/>
                </a:lnTo>
                <a:lnTo>
                  <a:pt x="177241" y="1829269"/>
                </a:lnTo>
                <a:lnTo>
                  <a:pt x="171129" y="1781905"/>
                </a:lnTo>
                <a:lnTo>
                  <a:pt x="169599" y="1733010"/>
                </a:lnTo>
                <a:lnTo>
                  <a:pt x="174184" y="1681060"/>
                </a:lnTo>
                <a:lnTo>
                  <a:pt x="180296" y="1629111"/>
                </a:lnTo>
                <a:lnTo>
                  <a:pt x="187935" y="1577162"/>
                </a:lnTo>
                <a:lnTo>
                  <a:pt x="194049" y="1525212"/>
                </a:lnTo>
                <a:lnTo>
                  <a:pt x="197104" y="1473263"/>
                </a:lnTo>
                <a:lnTo>
                  <a:pt x="197104" y="1422841"/>
                </a:lnTo>
                <a:lnTo>
                  <a:pt x="190992" y="1375479"/>
                </a:lnTo>
                <a:lnTo>
                  <a:pt x="178768" y="1328111"/>
                </a:lnTo>
                <a:lnTo>
                  <a:pt x="160433" y="1283801"/>
                </a:lnTo>
                <a:lnTo>
                  <a:pt x="137515" y="1237964"/>
                </a:lnTo>
                <a:lnTo>
                  <a:pt x="111538" y="1192129"/>
                </a:lnTo>
                <a:lnTo>
                  <a:pt x="84039" y="1146289"/>
                </a:lnTo>
                <a:lnTo>
                  <a:pt x="58064" y="1101978"/>
                </a:lnTo>
                <a:lnTo>
                  <a:pt x="35144" y="1054614"/>
                </a:lnTo>
                <a:lnTo>
                  <a:pt x="16808" y="1008776"/>
                </a:lnTo>
                <a:lnTo>
                  <a:pt x="4585" y="961409"/>
                </a:lnTo>
                <a:lnTo>
                  <a:pt x="0" y="912517"/>
                </a:lnTo>
                <a:lnTo>
                  <a:pt x="4585" y="863625"/>
                </a:lnTo>
                <a:lnTo>
                  <a:pt x="16808" y="816260"/>
                </a:lnTo>
                <a:lnTo>
                  <a:pt x="35144" y="770420"/>
                </a:lnTo>
                <a:lnTo>
                  <a:pt x="58064" y="723055"/>
                </a:lnTo>
                <a:lnTo>
                  <a:pt x="84039" y="678745"/>
                </a:lnTo>
                <a:lnTo>
                  <a:pt x="111538" y="632910"/>
                </a:lnTo>
                <a:lnTo>
                  <a:pt x="137515" y="587070"/>
                </a:lnTo>
                <a:lnTo>
                  <a:pt x="160433" y="541232"/>
                </a:lnTo>
                <a:lnTo>
                  <a:pt x="178768" y="496922"/>
                </a:lnTo>
                <a:lnTo>
                  <a:pt x="190992" y="449557"/>
                </a:lnTo>
                <a:lnTo>
                  <a:pt x="197104" y="402192"/>
                </a:lnTo>
                <a:lnTo>
                  <a:pt x="197104" y="351770"/>
                </a:lnTo>
                <a:lnTo>
                  <a:pt x="194049" y="299821"/>
                </a:lnTo>
                <a:lnTo>
                  <a:pt x="187935" y="247872"/>
                </a:lnTo>
                <a:lnTo>
                  <a:pt x="180296" y="195922"/>
                </a:lnTo>
                <a:lnTo>
                  <a:pt x="174184" y="143973"/>
                </a:lnTo>
                <a:lnTo>
                  <a:pt x="169599" y="92024"/>
                </a:lnTo>
                <a:lnTo>
                  <a:pt x="171129" y="43131"/>
                </a:lnTo>
                <a:close/>
              </a:path>
            </a:pathLst>
          </a:custGeom>
        </p:spPr>
      </p:pic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EADB851D-BD3C-4632-AD82-D2D2EEFBA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82017" y="3754146"/>
            <a:ext cx="3309983" cy="3103853"/>
          </a:xfrm>
          <a:custGeom>
            <a:avLst/>
            <a:gdLst>
              <a:gd name="connsiteX0" fmla="*/ 2022059 w 3309983"/>
              <a:gd name="connsiteY0" fmla="*/ 0 h 3103853"/>
              <a:gd name="connsiteX1" fmla="*/ 2061297 w 3309983"/>
              <a:gd name="connsiteY1" fmla="*/ 3678 h 3103853"/>
              <a:gd name="connsiteX2" fmla="*/ 2099311 w 3309983"/>
              <a:gd name="connsiteY2" fmla="*/ 13488 h 3103853"/>
              <a:gd name="connsiteX3" fmla="*/ 2136099 w 3309983"/>
              <a:gd name="connsiteY3" fmla="*/ 28203 h 3103853"/>
              <a:gd name="connsiteX4" fmla="*/ 2174111 w 3309983"/>
              <a:gd name="connsiteY4" fmla="*/ 46597 h 3103853"/>
              <a:gd name="connsiteX5" fmla="*/ 2209672 w 3309983"/>
              <a:gd name="connsiteY5" fmla="*/ 67443 h 3103853"/>
              <a:gd name="connsiteX6" fmla="*/ 2246460 w 3309983"/>
              <a:gd name="connsiteY6" fmla="*/ 89515 h 3103853"/>
              <a:gd name="connsiteX7" fmla="*/ 2283247 w 3309983"/>
              <a:gd name="connsiteY7" fmla="*/ 109134 h 3103853"/>
              <a:gd name="connsiteX8" fmla="*/ 2320033 w 3309983"/>
              <a:gd name="connsiteY8" fmla="*/ 128755 h 3103853"/>
              <a:gd name="connsiteX9" fmla="*/ 2355594 w 3309983"/>
              <a:gd name="connsiteY9" fmla="*/ 143469 h 3103853"/>
              <a:gd name="connsiteX10" fmla="*/ 2394834 w 3309983"/>
              <a:gd name="connsiteY10" fmla="*/ 153279 h 3103853"/>
              <a:gd name="connsiteX11" fmla="*/ 2432846 w 3309983"/>
              <a:gd name="connsiteY11" fmla="*/ 158184 h 3103853"/>
              <a:gd name="connsiteX12" fmla="*/ 2473311 w 3309983"/>
              <a:gd name="connsiteY12" fmla="*/ 158184 h 3103853"/>
              <a:gd name="connsiteX13" fmla="*/ 2515004 w 3309983"/>
              <a:gd name="connsiteY13" fmla="*/ 155732 h 3103853"/>
              <a:gd name="connsiteX14" fmla="*/ 2556695 w 3309983"/>
              <a:gd name="connsiteY14" fmla="*/ 150827 h 3103853"/>
              <a:gd name="connsiteX15" fmla="*/ 2598388 w 3309983"/>
              <a:gd name="connsiteY15" fmla="*/ 144696 h 3103853"/>
              <a:gd name="connsiteX16" fmla="*/ 2640079 w 3309983"/>
              <a:gd name="connsiteY16" fmla="*/ 139791 h 3103853"/>
              <a:gd name="connsiteX17" fmla="*/ 2681772 w 3309983"/>
              <a:gd name="connsiteY17" fmla="*/ 136111 h 3103853"/>
              <a:gd name="connsiteX18" fmla="*/ 2721011 w 3309983"/>
              <a:gd name="connsiteY18" fmla="*/ 137338 h 3103853"/>
              <a:gd name="connsiteX19" fmla="*/ 2759024 w 3309983"/>
              <a:gd name="connsiteY19" fmla="*/ 142243 h 3103853"/>
              <a:gd name="connsiteX20" fmla="*/ 2795812 w 3309983"/>
              <a:gd name="connsiteY20" fmla="*/ 153279 h 3103853"/>
              <a:gd name="connsiteX21" fmla="*/ 2826468 w 3309983"/>
              <a:gd name="connsiteY21" fmla="*/ 169220 h 3103853"/>
              <a:gd name="connsiteX22" fmla="*/ 2855897 w 3309983"/>
              <a:gd name="connsiteY22" fmla="*/ 190066 h 3103853"/>
              <a:gd name="connsiteX23" fmla="*/ 2881648 w 3309983"/>
              <a:gd name="connsiteY23" fmla="*/ 214590 h 3103853"/>
              <a:gd name="connsiteX24" fmla="*/ 2907399 w 3309983"/>
              <a:gd name="connsiteY24" fmla="*/ 242793 h 3103853"/>
              <a:gd name="connsiteX25" fmla="*/ 2930697 w 3309983"/>
              <a:gd name="connsiteY25" fmla="*/ 272223 h 3103853"/>
              <a:gd name="connsiteX26" fmla="*/ 2953995 w 3309983"/>
              <a:gd name="connsiteY26" fmla="*/ 302879 h 3103853"/>
              <a:gd name="connsiteX27" fmla="*/ 2977294 w 3309983"/>
              <a:gd name="connsiteY27" fmla="*/ 333535 h 3103853"/>
              <a:gd name="connsiteX28" fmla="*/ 3000592 w 3309983"/>
              <a:gd name="connsiteY28" fmla="*/ 362964 h 3103853"/>
              <a:gd name="connsiteX29" fmla="*/ 3025118 w 3309983"/>
              <a:gd name="connsiteY29" fmla="*/ 391167 h 3103853"/>
              <a:gd name="connsiteX30" fmla="*/ 3053321 w 3309983"/>
              <a:gd name="connsiteY30" fmla="*/ 415693 h 3103853"/>
              <a:gd name="connsiteX31" fmla="*/ 3080299 w 3309983"/>
              <a:gd name="connsiteY31" fmla="*/ 437765 h 3103853"/>
              <a:gd name="connsiteX32" fmla="*/ 3110953 w 3309983"/>
              <a:gd name="connsiteY32" fmla="*/ 454931 h 3103853"/>
              <a:gd name="connsiteX33" fmla="*/ 3144062 w 3309983"/>
              <a:gd name="connsiteY33" fmla="*/ 469646 h 3103853"/>
              <a:gd name="connsiteX34" fmla="*/ 3179622 w 3309983"/>
              <a:gd name="connsiteY34" fmla="*/ 481908 h 3103853"/>
              <a:gd name="connsiteX35" fmla="*/ 3216409 w 3309983"/>
              <a:gd name="connsiteY35" fmla="*/ 492944 h 3103853"/>
              <a:gd name="connsiteX36" fmla="*/ 3253196 w 3309983"/>
              <a:gd name="connsiteY36" fmla="*/ 502755 h 3103853"/>
              <a:gd name="connsiteX37" fmla="*/ 3291210 w 3309983"/>
              <a:gd name="connsiteY37" fmla="*/ 512565 h 3103853"/>
              <a:gd name="connsiteX38" fmla="*/ 3309983 w 3309983"/>
              <a:gd name="connsiteY38" fmla="*/ 518391 h 3103853"/>
              <a:gd name="connsiteX39" fmla="*/ 3309983 w 3309983"/>
              <a:gd name="connsiteY39" fmla="*/ 3103853 h 3103853"/>
              <a:gd name="connsiteX40" fmla="*/ 454246 w 3309983"/>
              <a:gd name="connsiteY40" fmla="*/ 3103853 h 3103853"/>
              <a:gd name="connsiteX41" fmla="*/ 438991 w 3309983"/>
              <a:gd name="connsiteY41" fmla="*/ 3076613 h 3103853"/>
              <a:gd name="connsiteX42" fmla="*/ 416921 w 3309983"/>
              <a:gd name="connsiteY42" fmla="*/ 3049636 h 3103853"/>
              <a:gd name="connsiteX43" fmla="*/ 392395 w 3309983"/>
              <a:gd name="connsiteY43" fmla="*/ 3021432 h 3103853"/>
              <a:gd name="connsiteX44" fmla="*/ 364192 w 3309983"/>
              <a:gd name="connsiteY44" fmla="*/ 2996908 h 3103853"/>
              <a:gd name="connsiteX45" fmla="*/ 333535 w 3309983"/>
              <a:gd name="connsiteY45" fmla="*/ 2973610 h 3103853"/>
              <a:gd name="connsiteX46" fmla="*/ 302880 w 3309983"/>
              <a:gd name="connsiteY46" fmla="*/ 2950312 h 3103853"/>
              <a:gd name="connsiteX47" fmla="*/ 272224 w 3309983"/>
              <a:gd name="connsiteY47" fmla="*/ 2927014 h 3103853"/>
              <a:gd name="connsiteX48" fmla="*/ 242794 w 3309983"/>
              <a:gd name="connsiteY48" fmla="*/ 2903714 h 3103853"/>
              <a:gd name="connsiteX49" fmla="*/ 214591 w 3309983"/>
              <a:gd name="connsiteY49" fmla="*/ 2877964 h 3103853"/>
              <a:gd name="connsiteX50" fmla="*/ 190066 w 3309983"/>
              <a:gd name="connsiteY50" fmla="*/ 2852214 h 3103853"/>
              <a:gd name="connsiteX51" fmla="*/ 169221 w 3309983"/>
              <a:gd name="connsiteY51" fmla="*/ 2822783 h 3103853"/>
              <a:gd name="connsiteX52" fmla="*/ 153281 w 3309983"/>
              <a:gd name="connsiteY52" fmla="*/ 2792128 h 3103853"/>
              <a:gd name="connsiteX53" fmla="*/ 142244 w 3309983"/>
              <a:gd name="connsiteY53" fmla="*/ 2755342 h 3103853"/>
              <a:gd name="connsiteX54" fmla="*/ 137339 w 3309983"/>
              <a:gd name="connsiteY54" fmla="*/ 2717328 h 3103853"/>
              <a:gd name="connsiteX55" fmla="*/ 136112 w 3309983"/>
              <a:gd name="connsiteY55" fmla="*/ 2678088 h 3103853"/>
              <a:gd name="connsiteX56" fmla="*/ 139791 w 3309983"/>
              <a:gd name="connsiteY56" fmla="*/ 2636396 h 3103853"/>
              <a:gd name="connsiteX57" fmla="*/ 144696 w 3309983"/>
              <a:gd name="connsiteY57" fmla="*/ 2594705 h 3103853"/>
              <a:gd name="connsiteX58" fmla="*/ 150827 w 3309983"/>
              <a:gd name="connsiteY58" fmla="*/ 2553012 h 3103853"/>
              <a:gd name="connsiteX59" fmla="*/ 155732 w 3309983"/>
              <a:gd name="connsiteY59" fmla="*/ 2511321 h 3103853"/>
              <a:gd name="connsiteX60" fmla="*/ 158185 w 3309983"/>
              <a:gd name="connsiteY60" fmla="*/ 2469629 h 3103853"/>
              <a:gd name="connsiteX61" fmla="*/ 158185 w 3309983"/>
              <a:gd name="connsiteY61" fmla="*/ 2429163 h 3103853"/>
              <a:gd name="connsiteX62" fmla="*/ 153281 w 3309983"/>
              <a:gd name="connsiteY62" fmla="*/ 2391151 h 3103853"/>
              <a:gd name="connsiteX63" fmla="*/ 143470 w 3309983"/>
              <a:gd name="connsiteY63" fmla="*/ 2353137 h 3103853"/>
              <a:gd name="connsiteX64" fmla="*/ 128755 w 3309983"/>
              <a:gd name="connsiteY64" fmla="*/ 2317576 h 3103853"/>
              <a:gd name="connsiteX65" fmla="*/ 110362 w 3309983"/>
              <a:gd name="connsiteY65" fmla="*/ 2280789 h 3103853"/>
              <a:gd name="connsiteX66" fmla="*/ 89515 w 3309983"/>
              <a:gd name="connsiteY66" fmla="*/ 2244004 h 3103853"/>
              <a:gd name="connsiteX67" fmla="*/ 67444 w 3309983"/>
              <a:gd name="connsiteY67" fmla="*/ 2207216 h 3103853"/>
              <a:gd name="connsiteX68" fmla="*/ 46598 w 3309983"/>
              <a:gd name="connsiteY68" fmla="*/ 2171654 h 3103853"/>
              <a:gd name="connsiteX69" fmla="*/ 28203 w 3309983"/>
              <a:gd name="connsiteY69" fmla="*/ 2133642 h 3103853"/>
              <a:gd name="connsiteX70" fmla="*/ 13490 w 3309983"/>
              <a:gd name="connsiteY70" fmla="*/ 2096855 h 3103853"/>
              <a:gd name="connsiteX71" fmla="*/ 3680 w 3309983"/>
              <a:gd name="connsiteY71" fmla="*/ 2058841 h 3103853"/>
              <a:gd name="connsiteX72" fmla="*/ 0 w 3309983"/>
              <a:gd name="connsiteY72" fmla="*/ 2019602 h 3103853"/>
              <a:gd name="connsiteX73" fmla="*/ 3680 w 3309983"/>
              <a:gd name="connsiteY73" fmla="*/ 1980363 h 3103853"/>
              <a:gd name="connsiteX74" fmla="*/ 13490 w 3309983"/>
              <a:gd name="connsiteY74" fmla="*/ 1942350 h 3103853"/>
              <a:gd name="connsiteX75" fmla="*/ 28203 w 3309983"/>
              <a:gd name="connsiteY75" fmla="*/ 1905563 h 3103853"/>
              <a:gd name="connsiteX76" fmla="*/ 46598 w 3309983"/>
              <a:gd name="connsiteY76" fmla="*/ 1867550 h 3103853"/>
              <a:gd name="connsiteX77" fmla="*/ 67444 w 3309983"/>
              <a:gd name="connsiteY77" fmla="*/ 1831989 h 3103853"/>
              <a:gd name="connsiteX78" fmla="*/ 89515 w 3309983"/>
              <a:gd name="connsiteY78" fmla="*/ 1795203 h 3103853"/>
              <a:gd name="connsiteX79" fmla="*/ 110362 w 3309983"/>
              <a:gd name="connsiteY79" fmla="*/ 1758415 h 3103853"/>
              <a:gd name="connsiteX80" fmla="*/ 128755 w 3309983"/>
              <a:gd name="connsiteY80" fmla="*/ 1721629 h 3103853"/>
              <a:gd name="connsiteX81" fmla="*/ 143470 w 3309983"/>
              <a:gd name="connsiteY81" fmla="*/ 1686067 h 3103853"/>
              <a:gd name="connsiteX82" fmla="*/ 153281 w 3309983"/>
              <a:gd name="connsiteY82" fmla="*/ 1648054 h 3103853"/>
              <a:gd name="connsiteX83" fmla="*/ 158185 w 3309983"/>
              <a:gd name="connsiteY83" fmla="*/ 1610042 h 3103853"/>
              <a:gd name="connsiteX84" fmla="*/ 158185 w 3309983"/>
              <a:gd name="connsiteY84" fmla="*/ 1569576 h 3103853"/>
              <a:gd name="connsiteX85" fmla="*/ 155732 w 3309983"/>
              <a:gd name="connsiteY85" fmla="*/ 1527883 h 3103853"/>
              <a:gd name="connsiteX86" fmla="*/ 150827 w 3309983"/>
              <a:gd name="connsiteY86" fmla="*/ 1486192 h 3103853"/>
              <a:gd name="connsiteX87" fmla="*/ 144696 w 3309983"/>
              <a:gd name="connsiteY87" fmla="*/ 1444499 h 3103853"/>
              <a:gd name="connsiteX88" fmla="*/ 139791 w 3309983"/>
              <a:gd name="connsiteY88" fmla="*/ 1402808 h 3103853"/>
              <a:gd name="connsiteX89" fmla="*/ 136112 w 3309983"/>
              <a:gd name="connsiteY89" fmla="*/ 1361117 h 3103853"/>
              <a:gd name="connsiteX90" fmla="*/ 137339 w 3309983"/>
              <a:gd name="connsiteY90" fmla="*/ 1321877 h 3103853"/>
              <a:gd name="connsiteX91" fmla="*/ 142244 w 3309983"/>
              <a:gd name="connsiteY91" fmla="*/ 1283864 h 3103853"/>
              <a:gd name="connsiteX92" fmla="*/ 153281 w 3309983"/>
              <a:gd name="connsiteY92" fmla="*/ 1247077 h 3103853"/>
              <a:gd name="connsiteX93" fmla="*/ 169221 w 3309983"/>
              <a:gd name="connsiteY93" fmla="*/ 1216422 h 3103853"/>
              <a:gd name="connsiteX94" fmla="*/ 190066 w 3309983"/>
              <a:gd name="connsiteY94" fmla="*/ 1186992 h 3103853"/>
              <a:gd name="connsiteX95" fmla="*/ 214591 w 3309983"/>
              <a:gd name="connsiteY95" fmla="*/ 1161241 h 3103853"/>
              <a:gd name="connsiteX96" fmla="*/ 242794 w 3309983"/>
              <a:gd name="connsiteY96" fmla="*/ 1135491 h 3103853"/>
              <a:gd name="connsiteX97" fmla="*/ 272224 w 3309983"/>
              <a:gd name="connsiteY97" fmla="*/ 1112191 h 3103853"/>
              <a:gd name="connsiteX98" fmla="*/ 302880 w 3309983"/>
              <a:gd name="connsiteY98" fmla="*/ 1088893 h 3103853"/>
              <a:gd name="connsiteX99" fmla="*/ 333535 w 3309983"/>
              <a:gd name="connsiteY99" fmla="*/ 1065594 h 3103853"/>
              <a:gd name="connsiteX100" fmla="*/ 364192 w 3309983"/>
              <a:gd name="connsiteY100" fmla="*/ 1042296 h 3103853"/>
              <a:gd name="connsiteX101" fmla="*/ 392395 w 3309983"/>
              <a:gd name="connsiteY101" fmla="*/ 1017772 h 3103853"/>
              <a:gd name="connsiteX102" fmla="*/ 416921 w 3309983"/>
              <a:gd name="connsiteY102" fmla="*/ 989569 h 3103853"/>
              <a:gd name="connsiteX103" fmla="*/ 438991 w 3309983"/>
              <a:gd name="connsiteY103" fmla="*/ 962591 h 3103853"/>
              <a:gd name="connsiteX104" fmla="*/ 456159 w 3309983"/>
              <a:gd name="connsiteY104" fmla="*/ 931936 h 3103853"/>
              <a:gd name="connsiteX105" fmla="*/ 470874 w 3309983"/>
              <a:gd name="connsiteY105" fmla="*/ 898828 h 3103853"/>
              <a:gd name="connsiteX106" fmla="*/ 483136 w 3309983"/>
              <a:gd name="connsiteY106" fmla="*/ 863267 h 3103853"/>
              <a:gd name="connsiteX107" fmla="*/ 494172 w 3309983"/>
              <a:gd name="connsiteY107" fmla="*/ 826479 h 3103853"/>
              <a:gd name="connsiteX108" fmla="*/ 503983 w 3309983"/>
              <a:gd name="connsiteY108" fmla="*/ 789692 h 3103853"/>
              <a:gd name="connsiteX109" fmla="*/ 513793 w 3309983"/>
              <a:gd name="connsiteY109" fmla="*/ 751680 h 3103853"/>
              <a:gd name="connsiteX110" fmla="*/ 524829 w 3309983"/>
              <a:gd name="connsiteY110" fmla="*/ 716119 h 3103853"/>
              <a:gd name="connsiteX111" fmla="*/ 537091 w 3309983"/>
              <a:gd name="connsiteY111" fmla="*/ 680557 h 3103853"/>
              <a:gd name="connsiteX112" fmla="*/ 551806 w 3309983"/>
              <a:gd name="connsiteY112" fmla="*/ 647450 h 3103853"/>
              <a:gd name="connsiteX113" fmla="*/ 570199 w 3309983"/>
              <a:gd name="connsiteY113" fmla="*/ 618021 h 3103853"/>
              <a:gd name="connsiteX114" fmla="*/ 592270 w 3309983"/>
              <a:gd name="connsiteY114" fmla="*/ 591044 h 3103853"/>
              <a:gd name="connsiteX115" fmla="*/ 619248 w 3309983"/>
              <a:gd name="connsiteY115" fmla="*/ 568971 h 3103853"/>
              <a:gd name="connsiteX116" fmla="*/ 648679 w 3309983"/>
              <a:gd name="connsiteY116" fmla="*/ 550578 h 3103853"/>
              <a:gd name="connsiteX117" fmla="*/ 681785 w 3309983"/>
              <a:gd name="connsiteY117" fmla="*/ 535863 h 3103853"/>
              <a:gd name="connsiteX118" fmla="*/ 717347 w 3309983"/>
              <a:gd name="connsiteY118" fmla="*/ 523601 h 3103853"/>
              <a:gd name="connsiteX119" fmla="*/ 752908 w 3309983"/>
              <a:gd name="connsiteY119" fmla="*/ 512565 h 3103853"/>
              <a:gd name="connsiteX120" fmla="*/ 790921 w 3309983"/>
              <a:gd name="connsiteY120" fmla="*/ 502755 h 3103853"/>
              <a:gd name="connsiteX121" fmla="*/ 827707 w 3309983"/>
              <a:gd name="connsiteY121" fmla="*/ 492944 h 3103853"/>
              <a:gd name="connsiteX122" fmla="*/ 864495 w 3309983"/>
              <a:gd name="connsiteY122" fmla="*/ 481908 h 3103853"/>
              <a:gd name="connsiteX123" fmla="*/ 900055 w 3309983"/>
              <a:gd name="connsiteY123" fmla="*/ 469646 h 3103853"/>
              <a:gd name="connsiteX124" fmla="*/ 933163 w 3309983"/>
              <a:gd name="connsiteY124" fmla="*/ 454931 h 3103853"/>
              <a:gd name="connsiteX125" fmla="*/ 963819 w 3309983"/>
              <a:gd name="connsiteY125" fmla="*/ 437765 h 3103853"/>
              <a:gd name="connsiteX126" fmla="*/ 990796 w 3309983"/>
              <a:gd name="connsiteY126" fmla="*/ 415693 h 3103853"/>
              <a:gd name="connsiteX127" fmla="*/ 1019000 w 3309983"/>
              <a:gd name="connsiteY127" fmla="*/ 391167 h 3103853"/>
              <a:gd name="connsiteX128" fmla="*/ 1043525 w 3309983"/>
              <a:gd name="connsiteY128" fmla="*/ 362964 h 3103853"/>
              <a:gd name="connsiteX129" fmla="*/ 1066823 w 3309983"/>
              <a:gd name="connsiteY129" fmla="*/ 333535 h 3103853"/>
              <a:gd name="connsiteX130" fmla="*/ 1090122 w 3309983"/>
              <a:gd name="connsiteY130" fmla="*/ 302879 h 3103853"/>
              <a:gd name="connsiteX131" fmla="*/ 1113420 w 3309983"/>
              <a:gd name="connsiteY131" fmla="*/ 272223 h 3103853"/>
              <a:gd name="connsiteX132" fmla="*/ 1136718 w 3309983"/>
              <a:gd name="connsiteY132" fmla="*/ 242793 h 3103853"/>
              <a:gd name="connsiteX133" fmla="*/ 1162470 w 3309983"/>
              <a:gd name="connsiteY133" fmla="*/ 214590 h 3103853"/>
              <a:gd name="connsiteX134" fmla="*/ 1188220 w 3309983"/>
              <a:gd name="connsiteY134" fmla="*/ 190066 h 3103853"/>
              <a:gd name="connsiteX135" fmla="*/ 1217650 w 3309983"/>
              <a:gd name="connsiteY135" fmla="*/ 169220 h 3103853"/>
              <a:gd name="connsiteX136" fmla="*/ 1248306 w 3309983"/>
              <a:gd name="connsiteY136" fmla="*/ 153279 h 3103853"/>
              <a:gd name="connsiteX137" fmla="*/ 1285093 w 3309983"/>
              <a:gd name="connsiteY137" fmla="*/ 142243 h 3103853"/>
              <a:gd name="connsiteX138" fmla="*/ 1323107 w 3309983"/>
              <a:gd name="connsiteY138" fmla="*/ 137338 h 3103853"/>
              <a:gd name="connsiteX139" fmla="*/ 1362345 w 3309983"/>
              <a:gd name="connsiteY139" fmla="*/ 136111 h 3103853"/>
              <a:gd name="connsiteX140" fmla="*/ 1404036 w 3309983"/>
              <a:gd name="connsiteY140" fmla="*/ 139791 h 3103853"/>
              <a:gd name="connsiteX141" fmla="*/ 1445729 w 3309983"/>
              <a:gd name="connsiteY141" fmla="*/ 144696 h 3103853"/>
              <a:gd name="connsiteX142" fmla="*/ 1487421 w 3309983"/>
              <a:gd name="connsiteY142" fmla="*/ 150827 h 3103853"/>
              <a:gd name="connsiteX143" fmla="*/ 1529113 w 3309983"/>
              <a:gd name="connsiteY143" fmla="*/ 155732 h 3103853"/>
              <a:gd name="connsiteX144" fmla="*/ 1570804 w 3309983"/>
              <a:gd name="connsiteY144" fmla="*/ 158184 h 3103853"/>
              <a:gd name="connsiteX145" fmla="*/ 1611271 w 3309983"/>
              <a:gd name="connsiteY145" fmla="*/ 158184 h 3103853"/>
              <a:gd name="connsiteX146" fmla="*/ 1649285 w 3309983"/>
              <a:gd name="connsiteY146" fmla="*/ 153279 h 3103853"/>
              <a:gd name="connsiteX147" fmla="*/ 1687298 w 3309983"/>
              <a:gd name="connsiteY147" fmla="*/ 143469 h 3103853"/>
              <a:gd name="connsiteX148" fmla="*/ 1724085 w 3309983"/>
              <a:gd name="connsiteY148" fmla="*/ 128755 h 3103853"/>
              <a:gd name="connsiteX149" fmla="*/ 1760871 w 3309983"/>
              <a:gd name="connsiteY149" fmla="*/ 109134 h 3103853"/>
              <a:gd name="connsiteX150" fmla="*/ 1797658 w 3309983"/>
              <a:gd name="connsiteY150" fmla="*/ 89515 h 3103853"/>
              <a:gd name="connsiteX151" fmla="*/ 1834445 w 3309983"/>
              <a:gd name="connsiteY151" fmla="*/ 67443 h 3103853"/>
              <a:gd name="connsiteX152" fmla="*/ 1870007 w 3309983"/>
              <a:gd name="connsiteY152" fmla="*/ 46597 h 3103853"/>
              <a:gd name="connsiteX153" fmla="*/ 1908020 w 3309983"/>
              <a:gd name="connsiteY153" fmla="*/ 28203 h 3103853"/>
              <a:gd name="connsiteX154" fmla="*/ 1944806 w 3309983"/>
              <a:gd name="connsiteY154" fmla="*/ 13488 h 3103853"/>
              <a:gd name="connsiteX155" fmla="*/ 1982820 w 3309983"/>
              <a:gd name="connsiteY155" fmla="*/ 3678 h 3103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</a:cxnLst>
            <a:rect l="l" t="t" r="r" b="b"/>
            <a:pathLst>
              <a:path w="3309983" h="3103853">
                <a:moveTo>
                  <a:pt x="2022059" y="0"/>
                </a:moveTo>
                <a:lnTo>
                  <a:pt x="2061297" y="3678"/>
                </a:lnTo>
                <a:lnTo>
                  <a:pt x="2099311" y="13488"/>
                </a:lnTo>
                <a:lnTo>
                  <a:pt x="2136099" y="28203"/>
                </a:lnTo>
                <a:lnTo>
                  <a:pt x="2174111" y="46597"/>
                </a:lnTo>
                <a:lnTo>
                  <a:pt x="2209672" y="67443"/>
                </a:lnTo>
                <a:lnTo>
                  <a:pt x="2246460" y="89515"/>
                </a:lnTo>
                <a:lnTo>
                  <a:pt x="2283247" y="109134"/>
                </a:lnTo>
                <a:lnTo>
                  <a:pt x="2320033" y="128755"/>
                </a:lnTo>
                <a:lnTo>
                  <a:pt x="2355594" y="143469"/>
                </a:lnTo>
                <a:lnTo>
                  <a:pt x="2394834" y="153279"/>
                </a:lnTo>
                <a:lnTo>
                  <a:pt x="2432846" y="158184"/>
                </a:lnTo>
                <a:lnTo>
                  <a:pt x="2473311" y="158184"/>
                </a:lnTo>
                <a:lnTo>
                  <a:pt x="2515004" y="155732"/>
                </a:lnTo>
                <a:lnTo>
                  <a:pt x="2556695" y="150827"/>
                </a:lnTo>
                <a:lnTo>
                  <a:pt x="2598388" y="144696"/>
                </a:lnTo>
                <a:lnTo>
                  <a:pt x="2640079" y="139791"/>
                </a:lnTo>
                <a:lnTo>
                  <a:pt x="2681772" y="136111"/>
                </a:lnTo>
                <a:lnTo>
                  <a:pt x="2721011" y="137338"/>
                </a:lnTo>
                <a:lnTo>
                  <a:pt x="2759024" y="142243"/>
                </a:lnTo>
                <a:lnTo>
                  <a:pt x="2795812" y="153279"/>
                </a:lnTo>
                <a:lnTo>
                  <a:pt x="2826468" y="169220"/>
                </a:lnTo>
                <a:lnTo>
                  <a:pt x="2855897" y="190066"/>
                </a:lnTo>
                <a:lnTo>
                  <a:pt x="2881648" y="214590"/>
                </a:lnTo>
                <a:lnTo>
                  <a:pt x="2907399" y="242793"/>
                </a:lnTo>
                <a:lnTo>
                  <a:pt x="2930697" y="272223"/>
                </a:lnTo>
                <a:lnTo>
                  <a:pt x="2953995" y="302879"/>
                </a:lnTo>
                <a:lnTo>
                  <a:pt x="2977294" y="333535"/>
                </a:lnTo>
                <a:lnTo>
                  <a:pt x="3000592" y="362964"/>
                </a:lnTo>
                <a:lnTo>
                  <a:pt x="3025118" y="391167"/>
                </a:lnTo>
                <a:lnTo>
                  <a:pt x="3053321" y="415693"/>
                </a:lnTo>
                <a:lnTo>
                  <a:pt x="3080299" y="437765"/>
                </a:lnTo>
                <a:lnTo>
                  <a:pt x="3110953" y="454931"/>
                </a:lnTo>
                <a:lnTo>
                  <a:pt x="3144062" y="469646"/>
                </a:lnTo>
                <a:lnTo>
                  <a:pt x="3179622" y="481908"/>
                </a:lnTo>
                <a:lnTo>
                  <a:pt x="3216409" y="492944"/>
                </a:lnTo>
                <a:lnTo>
                  <a:pt x="3253196" y="502755"/>
                </a:lnTo>
                <a:lnTo>
                  <a:pt x="3291210" y="512565"/>
                </a:lnTo>
                <a:lnTo>
                  <a:pt x="3309983" y="518391"/>
                </a:lnTo>
                <a:lnTo>
                  <a:pt x="3309983" y="3103853"/>
                </a:lnTo>
                <a:lnTo>
                  <a:pt x="454246" y="3103853"/>
                </a:lnTo>
                <a:lnTo>
                  <a:pt x="438991" y="3076613"/>
                </a:lnTo>
                <a:lnTo>
                  <a:pt x="416921" y="3049636"/>
                </a:lnTo>
                <a:lnTo>
                  <a:pt x="392395" y="3021432"/>
                </a:lnTo>
                <a:lnTo>
                  <a:pt x="364192" y="2996908"/>
                </a:lnTo>
                <a:lnTo>
                  <a:pt x="333535" y="2973610"/>
                </a:lnTo>
                <a:lnTo>
                  <a:pt x="302880" y="2950312"/>
                </a:lnTo>
                <a:lnTo>
                  <a:pt x="272224" y="2927014"/>
                </a:lnTo>
                <a:lnTo>
                  <a:pt x="242794" y="2903714"/>
                </a:lnTo>
                <a:lnTo>
                  <a:pt x="214591" y="2877964"/>
                </a:lnTo>
                <a:lnTo>
                  <a:pt x="190066" y="2852214"/>
                </a:lnTo>
                <a:lnTo>
                  <a:pt x="169221" y="2822783"/>
                </a:lnTo>
                <a:lnTo>
                  <a:pt x="153281" y="2792128"/>
                </a:lnTo>
                <a:lnTo>
                  <a:pt x="142244" y="2755342"/>
                </a:lnTo>
                <a:lnTo>
                  <a:pt x="137339" y="2717328"/>
                </a:lnTo>
                <a:lnTo>
                  <a:pt x="136112" y="2678088"/>
                </a:lnTo>
                <a:lnTo>
                  <a:pt x="139791" y="2636396"/>
                </a:lnTo>
                <a:lnTo>
                  <a:pt x="144696" y="2594705"/>
                </a:lnTo>
                <a:lnTo>
                  <a:pt x="150827" y="2553012"/>
                </a:lnTo>
                <a:lnTo>
                  <a:pt x="155732" y="2511321"/>
                </a:lnTo>
                <a:lnTo>
                  <a:pt x="158185" y="2469629"/>
                </a:lnTo>
                <a:lnTo>
                  <a:pt x="158185" y="2429163"/>
                </a:lnTo>
                <a:lnTo>
                  <a:pt x="153281" y="2391151"/>
                </a:lnTo>
                <a:lnTo>
                  <a:pt x="143470" y="2353137"/>
                </a:lnTo>
                <a:lnTo>
                  <a:pt x="128755" y="2317576"/>
                </a:lnTo>
                <a:lnTo>
                  <a:pt x="110362" y="2280789"/>
                </a:lnTo>
                <a:lnTo>
                  <a:pt x="89515" y="2244004"/>
                </a:lnTo>
                <a:lnTo>
                  <a:pt x="67444" y="2207216"/>
                </a:lnTo>
                <a:lnTo>
                  <a:pt x="46598" y="2171654"/>
                </a:lnTo>
                <a:lnTo>
                  <a:pt x="28203" y="2133642"/>
                </a:lnTo>
                <a:lnTo>
                  <a:pt x="13490" y="2096855"/>
                </a:lnTo>
                <a:lnTo>
                  <a:pt x="3680" y="2058841"/>
                </a:lnTo>
                <a:lnTo>
                  <a:pt x="0" y="2019602"/>
                </a:lnTo>
                <a:lnTo>
                  <a:pt x="3680" y="1980363"/>
                </a:lnTo>
                <a:lnTo>
                  <a:pt x="13490" y="1942350"/>
                </a:lnTo>
                <a:lnTo>
                  <a:pt x="28203" y="1905563"/>
                </a:lnTo>
                <a:lnTo>
                  <a:pt x="46598" y="1867550"/>
                </a:lnTo>
                <a:lnTo>
                  <a:pt x="67444" y="1831989"/>
                </a:lnTo>
                <a:lnTo>
                  <a:pt x="89515" y="1795203"/>
                </a:lnTo>
                <a:lnTo>
                  <a:pt x="110362" y="1758415"/>
                </a:lnTo>
                <a:lnTo>
                  <a:pt x="128755" y="1721629"/>
                </a:lnTo>
                <a:lnTo>
                  <a:pt x="143470" y="1686067"/>
                </a:lnTo>
                <a:lnTo>
                  <a:pt x="153281" y="1648054"/>
                </a:lnTo>
                <a:lnTo>
                  <a:pt x="158185" y="1610042"/>
                </a:lnTo>
                <a:lnTo>
                  <a:pt x="158185" y="1569576"/>
                </a:lnTo>
                <a:lnTo>
                  <a:pt x="155732" y="1527883"/>
                </a:lnTo>
                <a:lnTo>
                  <a:pt x="150827" y="1486192"/>
                </a:lnTo>
                <a:lnTo>
                  <a:pt x="144696" y="1444499"/>
                </a:lnTo>
                <a:lnTo>
                  <a:pt x="139791" y="1402808"/>
                </a:lnTo>
                <a:lnTo>
                  <a:pt x="136112" y="1361117"/>
                </a:lnTo>
                <a:lnTo>
                  <a:pt x="137339" y="1321877"/>
                </a:lnTo>
                <a:lnTo>
                  <a:pt x="142244" y="1283864"/>
                </a:lnTo>
                <a:lnTo>
                  <a:pt x="153281" y="1247077"/>
                </a:lnTo>
                <a:lnTo>
                  <a:pt x="169221" y="1216422"/>
                </a:lnTo>
                <a:lnTo>
                  <a:pt x="190066" y="1186992"/>
                </a:lnTo>
                <a:lnTo>
                  <a:pt x="214591" y="1161241"/>
                </a:lnTo>
                <a:lnTo>
                  <a:pt x="242794" y="1135491"/>
                </a:lnTo>
                <a:lnTo>
                  <a:pt x="272224" y="1112191"/>
                </a:lnTo>
                <a:lnTo>
                  <a:pt x="302880" y="1088893"/>
                </a:lnTo>
                <a:lnTo>
                  <a:pt x="333535" y="1065594"/>
                </a:lnTo>
                <a:lnTo>
                  <a:pt x="364192" y="1042296"/>
                </a:lnTo>
                <a:lnTo>
                  <a:pt x="392395" y="1017772"/>
                </a:lnTo>
                <a:lnTo>
                  <a:pt x="416921" y="989569"/>
                </a:lnTo>
                <a:lnTo>
                  <a:pt x="438991" y="962591"/>
                </a:lnTo>
                <a:lnTo>
                  <a:pt x="456159" y="931936"/>
                </a:lnTo>
                <a:lnTo>
                  <a:pt x="470874" y="898828"/>
                </a:lnTo>
                <a:lnTo>
                  <a:pt x="483136" y="863267"/>
                </a:lnTo>
                <a:lnTo>
                  <a:pt x="494172" y="826479"/>
                </a:lnTo>
                <a:lnTo>
                  <a:pt x="503983" y="789692"/>
                </a:lnTo>
                <a:lnTo>
                  <a:pt x="513793" y="751680"/>
                </a:lnTo>
                <a:lnTo>
                  <a:pt x="524829" y="716119"/>
                </a:lnTo>
                <a:lnTo>
                  <a:pt x="537091" y="680557"/>
                </a:lnTo>
                <a:lnTo>
                  <a:pt x="551806" y="647450"/>
                </a:lnTo>
                <a:lnTo>
                  <a:pt x="570199" y="618021"/>
                </a:lnTo>
                <a:lnTo>
                  <a:pt x="592270" y="591044"/>
                </a:lnTo>
                <a:lnTo>
                  <a:pt x="619248" y="568971"/>
                </a:lnTo>
                <a:lnTo>
                  <a:pt x="648679" y="550578"/>
                </a:lnTo>
                <a:lnTo>
                  <a:pt x="681785" y="535863"/>
                </a:lnTo>
                <a:lnTo>
                  <a:pt x="717347" y="523601"/>
                </a:lnTo>
                <a:lnTo>
                  <a:pt x="752908" y="512565"/>
                </a:lnTo>
                <a:lnTo>
                  <a:pt x="790921" y="502755"/>
                </a:lnTo>
                <a:lnTo>
                  <a:pt x="827707" y="492944"/>
                </a:lnTo>
                <a:lnTo>
                  <a:pt x="864495" y="481908"/>
                </a:lnTo>
                <a:lnTo>
                  <a:pt x="900055" y="469646"/>
                </a:lnTo>
                <a:lnTo>
                  <a:pt x="933163" y="454931"/>
                </a:lnTo>
                <a:lnTo>
                  <a:pt x="963819" y="437765"/>
                </a:lnTo>
                <a:lnTo>
                  <a:pt x="990796" y="415693"/>
                </a:lnTo>
                <a:lnTo>
                  <a:pt x="1019000" y="391167"/>
                </a:lnTo>
                <a:lnTo>
                  <a:pt x="1043525" y="362964"/>
                </a:lnTo>
                <a:lnTo>
                  <a:pt x="1066823" y="333535"/>
                </a:lnTo>
                <a:lnTo>
                  <a:pt x="1090122" y="302879"/>
                </a:lnTo>
                <a:lnTo>
                  <a:pt x="1113420" y="272223"/>
                </a:lnTo>
                <a:lnTo>
                  <a:pt x="1136718" y="242793"/>
                </a:lnTo>
                <a:lnTo>
                  <a:pt x="1162470" y="214590"/>
                </a:lnTo>
                <a:lnTo>
                  <a:pt x="1188220" y="190066"/>
                </a:lnTo>
                <a:lnTo>
                  <a:pt x="1217650" y="169220"/>
                </a:lnTo>
                <a:lnTo>
                  <a:pt x="1248306" y="153279"/>
                </a:lnTo>
                <a:lnTo>
                  <a:pt x="1285093" y="142243"/>
                </a:lnTo>
                <a:lnTo>
                  <a:pt x="1323107" y="137338"/>
                </a:lnTo>
                <a:lnTo>
                  <a:pt x="1362345" y="136111"/>
                </a:lnTo>
                <a:lnTo>
                  <a:pt x="1404036" y="139791"/>
                </a:lnTo>
                <a:lnTo>
                  <a:pt x="1445729" y="144696"/>
                </a:lnTo>
                <a:lnTo>
                  <a:pt x="1487421" y="150827"/>
                </a:lnTo>
                <a:lnTo>
                  <a:pt x="1529113" y="155732"/>
                </a:lnTo>
                <a:lnTo>
                  <a:pt x="1570804" y="158184"/>
                </a:lnTo>
                <a:lnTo>
                  <a:pt x="1611271" y="158184"/>
                </a:lnTo>
                <a:lnTo>
                  <a:pt x="1649285" y="153279"/>
                </a:lnTo>
                <a:lnTo>
                  <a:pt x="1687298" y="143469"/>
                </a:lnTo>
                <a:lnTo>
                  <a:pt x="1724085" y="128755"/>
                </a:lnTo>
                <a:lnTo>
                  <a:pt x="1760871" y="109134"/>
                </a:lnTo>
                <a:lnTo>
                  <a:pt x="1797658" y="89515"/>
                </a:lnTo>
                <a:lnTo>
                  <a:pt x="1834445" y="67443"/>
                </a:lnTo>
                <a:lnTo>
                  <a:pt x="1870007" y="46597"/>
                </a:lnTo>
                <a:lnTo>
                  <a:pt x="1908020" y="28203"/>
                </a:lnTo>
                <a:lnTo>
                  <a:pt x="1944806" y="13488"/>
                </a:lnTo>
                <a:lnTo>
                  <a:pt x="1982820" y="3678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3C13E5C-DD4D-4C4C-AE85-67CFE0C922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050" r="-2" b="52869"/>
          <a:stretch/>
        </p:blipFill>
        <p:spPr>
          <a:xfrm>
            <a:off x="9018358" y="3890298"/>
            <a:ext cx="3173643" cy="2967700"/>
          </a:xfrm>
          <a:custGeom>
            <a:avLst/>
            <a:gdLst/>
            <a:ahLst/>
            <a:cxnLst/>
            <a:rect l="l" t="t" r="r" b="b"/>
            <a:pathLst>
              <a:path w="3173643" h="2967700">
                <a:moveTo>
                  <a:pt x="1885720" y="0"/>
                </a:moveTo>
                <a:lnTo>
                  <a:pt x="1922313" y="3430"/>
                </a:lnTo>
                <a:lnTo>
                  <a:pt x="1957763" y="12579"/>
                </a:lnTo>
                <a:lnTo>
                  <a:pt x="1992070" y="26302"/>
                </a:lnTo>
                <a:lnTo>
                  <a:pt x="2027519" y="43455"/>
                </a:lnTo>
                <a:lnTo>
                  <a:pt x="2060683" y="62896"/>
                </a:lnTo>
                <a:lnTo>
                  <a:pt x="2094991" y="83480"/>
                </a:lnTo>
                <a:lnTo>
                  <a:pt x="2129297" y="101777"/>
                </a:lnTo>
                <a:lnTo>
                  <a:pt x="2163602" y="120075"/>
                </a:lnTo>
                <a:lnTo>
                  <a:pt x="2196766" y="133797"/>
                </a:lnTo>
                <a:lnTo>
                  <a:pt x="2233360" y="142945"/>
                </a:lnTo>
                <a:lnTo>
                  <a:pt x="2268809" y="147520"/>
                </a:lnTo>
                <a:lnTo>
                  <a:pt x="2306546" y="147520"/>
                </a:lnTo>
                <a:lnTo>
                  <a:pt x="2345428" y="145233"/>
                </a:lnTo>
                <a:lnTo>
                  <a:pt x="2384308" y="140659"/>
                </a:lnTo>
                <a:lnTo>
                  <a:pt x="2423190" y="134941"/>
                </a:lnTo>
                <a:lnTo>
                  <a:pt x="2462070" y="130367"/>
                </a:lnTo>
                <a:lnTo>
                  <a:pt x="2500951" y="126936"/>
                </a:lnTo>
                <a:lnTo>
                  <a:pt x="2537544" y="128079"/>
                </a:lnTo>
                <a:lnTo>
                  <a:pt x="2572995" y="132653"/>
                </a:lnTo>
                <a:lnTo>
                  <a:pt x="2607301" y="142945"/>
                </a:lnTo>
                <a:lnTo>
                  <a:pt x="2635891" y="157812"/>
                </a:lnTo>
                <a:lnTo>
                  <a:pt x="2663335" y="177253"/>
                </a:lnTo>
                <a:lnTo>
                  <a:pt x="2687350" y="200124"/>
                </a:lnTo>
                <a:lnTo>
                  <a:pt x="2711365" y="226426"/>
                </a:lnTo>
                <a:lnTo>
                  <a:pt x="2733093" y="253871"/>
                </a:lnTo>
                <a:lnTo>
                  <a:pt x="2754820" y="282461"/>
                </a:lnTo>
                <a:lnTo>
                  <a:pt x="2776547" y="311049"/>
                </a:lnTo>
                <a:lnTo>
                  <a:pt x="2798275" y="338495"/>
                </a:lnTo>
                <a:lnTo>
                  <a:pt x="2821146" y="364797"/>
                </a:lnTo>
                <a:lnTo>
                  <a:pt x="2847448" y="387669"/>
                </a:lnTo>
                <a:lnTo>
                  <a:pt x="2872607" y="408253"/>
                </a:lnTo>
                <a:lnTo>
                  <a:pt x="2901195" y="424261"/>
                </a:lnTo>
                <a:lnTo>
                  <a:pt x="2932071" y="437985"/>
                </a:lnTo>
                <a:lnTo>
                  <a:pt x="2965233" y="449420"/>
                </a:lnTo>
                <a:lnTo>
                  <a:pt x="2999539" y="459712"/>
                </a:lnTo>
                <a:lnTo>
                  <a:pt x="3033847" y="468861"/>
                </a:lnTo>
                <a:lnTo>
                  <a:pt x="3069297" y="478010"/>
                </a:lnTo>
                <a:lnTo>
                  <a:pt x="3102460" y="488302"/>
                </a:lnTo>
                <a:lnTo>
                  <a:pt x="3135622" y="499737"/>
                </a:lnTo>
                <a:lnTo>
                  <a:pt x="3166499" y="513461"/>
                </a:lnTo>
                <a:lnTo>
                  <a:pt x="3173643" y="517926"/>
                </a:lnTo>
                <a:lnTo>
                  <a:pt x="3173643" y="2967700"/>
                </a:lnTo>
                <a:lnTo>
                  <a:pt x="452321" y="2967700"/>
                </a:lnTo>
                <a:lnTo>
                  <a:pt x="450560" y="2961831"/>
                </a:lnTo>
                <a:lnTo>
                  <a:pt x="439125" y="2928666"/>
                </a:lnTo>
                <a:lnTo>
                  <a:pt x="425402" y="2897790"/>
                </a:lnTo>
                <a:lnTo>
                  <a:pt x="409392" y="2869201"/>
                </a:lnTo>
                <a:lnTo>
                  <a:pt x="388809" y="2844043"/>
                </a:lnTo>
                <a:lnTo>
                  <a:pt x="365937" y="2817741"/>
                </a:lnTo>
                <a:lnTo>
                  <a:pt x="339636" y="2794870"/>
                </a:lnTo>
                <a:lnTo>
                  <a:pt x="311046" y="2773142"/>
                </a:lnTo>
                <a:lnTo>
                  <a:pt x="282458" y="2751415"/>
                </a:lnTo>
                <a:lnTo>
                  <a:pt x="253870" y="2729687"/>
                </a:lnTo>
                <a:lnTo>
                  <a:pt x="226423" y="2707959"/>
                </a:lnTo>
                <a:lnTo>
                  <a:pt x="200122" y="2683944"/>
                </a:lnTo>
                <a:lnTo>
                  <a:pt x="177251" y="2659930"/>
                </a:lnTo>
                <a:lnTo>
                  <a:pt x="157812" y="2632484"/>
                </a:lnTo>
                <a:lnTo>
                  <a:pt x="142945" y="2603895"/>
                </a:lnTo>
                <a:lnTo>
                  <a:pt x="132653" y="2569589"/>
                </a:lnTo>
                <a:lnTo>
                  <a:pt x="128079" y="2534138"/>
                </a:lnTo>
                <a:lnTo>
                  <a:pt x="126934" y="2497543"/>
                </a:lnTo>
                <a:lnTo>
                  <a:pt x="130365" y="2458662"/>
                </a:lnTo>
                <a:lnTo>
                  <a:pt x="134940" y="2419782"/>
                </a:lnTo>
                <a:lnTo>
                  <a:pt x="140657" y="2380900"/>
                </a:lnTo>
                <a:lnTo>
                  <a:pt x="145232" y="2342019"/>
                </a:lnTo>
                <a:lnTo>
                  <a:pt x="147519" y="2303138"/>
                </a:lnTo>
                <a:lnTo>
                  <a:pt x="147519" y="2265400"/>
                </a:lnTo>
                <a:lnTo>
                  <a:pt x="142945" y="2229950"/>
                </a:lnTo>
                <a:lnTo>
                  <a:pt x="133796" y="2194499"/>
                </a:lnTo>
                <a:lnTo>
                  <a:pt x="120073" y="2161335"/>
                </a:lnTo>
                <a:lnTo>
                  <a:pt x="102920" y="2127029"/>
                </a:lnTo>
                <a:lnTo>
                  <a:pt x="83479" y="2092723"/>
                </a:lnTo>
                <a:lnTo>
                  <a:pt x="62897" y="2058415"/>
                </a:lnTo>
                <a:lnTo>
                  <a:pt x="43456" y="2025251"/>
                </a:lnTo>
                <a:lnTo>
                  <a:pt x="26302" y="1989801"/>
                </a:lnTo>
                <a:lnTo>
                  <a:pt x="12580" y="1955494"/>
                </a:lnTo>
                <a:lnTo>
                  <a:pt x="3431" y="1920043"/>
                </a:lnTo>
                <a:lnTo>
                  <a:pt x="0" y="1883449"/>
                </a:lnTo>
                <a:lnTo>
                  <a:pt x="3431" y="1846856"/>
                </a:lnTo>
                <a:lnTo>
                  <a:pt x="12580" y="1811405"/>
                </a:lnTo>
                <a:lnTo>
                  <a:pt x="26302" y="1777098"/>
                </a:lnTo>
                <a:lnTo>
                  <a:pt x="43456" y="1741648"/>
                </a:lnTo>
                <a:lnTo>
                  <a:pt x="62897" y="1708484"/>
                </a:lnTo>
                <a:lnTo>
                  <a:pt x="83479" y="1674178"/>
                </a:lnTo>
                <a:lnTo>
                  <a:pt x="102920" y="1639870"/>
                </a:lnTo>
                <a:lnTo>
                  <a:pt x="120073" y="1605564"/>
                </a:lnTo>
                <a:lnTo>
                  <a:pt x="133796" y="1572400"/>
                </a:lnTo>
                <a:lnTo>
                  <a:pt x="142945" y="1536949"/>
                </a:lnTo>
                <a:lnTo>
                  <a:pt x="147519" y="1501500"/>
                </a:lnTo>
                <a:lnTo>
                  <a:pt x="147519" y="1463762"/>
                </a:lnTo>
                <a:lnTo>
                  <a:pt x="145232" y="1424880"/>
                </a:lnTo>
                <a:lnTo>
                  <a:pt x="140657" y="1386000"/>
                </a:lnTo>
                <a:lnTo>
                  <a:pt x="134940" y="1347118"/>
                </a:lnTo>
                <a:lnTo>
                  <a:pt x="130365" y="1308237"/>
                </a:lnTo>
                <a:lnTo>
                  <a:pt x="126934" y="1269356"/>
                </a:lnTo>
                <a:lnTo>
                  <a:pt x="128079" y="1232762"/>
                </a:lnTo>
                <a:lnTo>
                  <a:pt x="132653" y="1197312"/>
                </a:lnTo>
                <a:lnTo>
                  <a:pt x="142945" y="1163004"/>
                </a:lnTo>
                <a:lnTo>
                  <a:pt x="157812" y="1134416"/>
                </a:lnTo>
                <a:lnTo>
                  <a:pt x="177251" y="1106970"/>
                </a:lnTo>
                <a:lnTo>
                  <a:pt x="200122" y="1082955"/>
                </a:lnTo>
                <a:lnTo>
                  <a:pt x="226423" y="1058941"/>
                </a:lnTo>
                <a:lnTo>
                  <a:pt x="253870" y="1037212"/>
                </a:lnTo>
                <a:lnTo>
                  <a:pt x="282458" y="1015484"/>
                </a:lnTo>
                <a:lnTo>
                  <a:pt x="311046" y="993757"/>
                </a:lnTo>
                <a:lnTo>
                  <a:pt x="339636" y="972029"/>
                </a:lnTo>
                <a:lnTo>
                  <a:pt x="365937" y="949159"/>
                </a:lnTo>
                <a:lnTo>
                  <a:pt x="388809" y="922857"/>
                </a:lnTo>
                <a:lnTo>
                  <a:pt x="409392" y="897698"/>
                </a:lnTo>
                <a:lnTo>
                  <a:pt x="425402" y="869109"/>
                </a:lnTo>
                <a:lnTo>
                  <a:pt x="439125" y="838233"/>
                </a:lnTo>
                <a:lnTo>
                  <a:pt x="450560" y="805069"/>
                </a:lnTo>
                <a:lnTo>
                  <a:pt x="460852" y="770761"/>
                </a:lnTo>
                <a:lnTo>
                  <a:pt x="470001" y="736455"/>
                </a:lnTo>
                <a:lnTo>
                  <a:pt x="479150" y="701004"/>
                </a:lnTo>
                <a:lnTo>
                  <a:pt x="489442" y="667841"/>
                </a:lnTo>
                <a:lnTo>
                  <a:pt x="500877" y="634677"/>
                </a:lnTo>
                <a:lnTo>
                  <a:pt x="514600" y="603802"/>
                </a:lnTo>
                <a:lnTo>
                  <a:pt x="531753" y="576357"/>
                </a:lnTo>
                <a:lnTo>
                  <a:pt x="552336" y="551198"/>
                </a:lnTo>
                <a:lnTo>
                  <a:pt x="577494" y="530614"/>
                </a:lnTo>
                <a:lnTo>
                  <a:pt x="604941" y="513461"/>
                </a:lnTo>
                <a:lnTo>
                  <a:pt x="635815" y="499737"/>
                </a:lnTo>
                <a:lnTo>
                  <a:pt x="668979" y="488302"/>
                </a:lnTo>
                <a:lnTo>
                  <a:pt x="702142" y="478010"/>
                </a:lnTo>
                <a:lnTo>
                  <a:pt x="737592" y="468861"/>
                </a:lnTo>
                <a:lnTo>
                  <a:pt x="771898" y="459712"/>
                </a:lnTo>
                <a:lnTo>
                  <a:pt x="806205" y="449420"/>
                </a:lnTo>
                <a:lnTo>
                  <a:pt x="839368" y="437985"/>
                </a:lnTo>
                <a:lnTo>
                  <a:pt x="870244" y="424261"/>
                </a:lnTo>
                <a:lnTo>
                  <a:pt x="898833" y="408253"/>
                </a:lnTo>
                <a:lnTo>
                  <a:pt x="923991" y="387669"/>
                </a:lnTo>
                <a:lnTo>
                  <a:pt x="950293" y="364797"/>
                </a:lnTo>
                <a:lnTo>
                  <a:pt x="973165" y="338495"/>
                </a:lnTo>
                <a:lnTo>
                  <a:pt x="994892" y="311049"/>
                </a:lnTo>
                <a:lnTo>
                  <a:pt x="1016619" y="282461"/>
                </a:lnTo>
                <a:lnTo>
                  <a:pt x="1038347" y="253871"/>
                </a:lnTo>
                <a:lnTo>
                  <a:pt x="1060074" y="226426"/>
                </a:lnTo>
                <a:lnTo>
                  <a:pt x="1084089" y="200124"/>
                </a:lnTo>
                <a:lnTo>
                  <a:pt x="1108103" y="177253"/>
                </a:lnTo>
                <a:lnTo>
                  <a:pt x="1135549" y="157812"/>
                </a:lnTo>
                <a:lnTo>
                  <a:pt x="1164137" y="142945"/>
                </a:lnTo>
                <a:lnTo>
                  <a:pt x="1198445" y="132653"/>
                </a:lnTo>
                <a:lnTo>
                  <a:pt x="1233895" y="128079"/>
                </a:lnTo>
                <a:lnTo>
                  <a:pt x="1270487" y="126936"/>
                </a:lnTo>
                <a:lnTo>
                  <a:pt x="1309368" y="130367"/>
                </a:lnTo>
                <a:lnTo>
                  <a:pt x="1348249" y="134941"/>
                </a:lnTo>
                <a:lnTo>
                  <a:pt x="1387131" y="140659"/>
                </a:lnTo>
                <a:lnTo>
                  <a:pt x="1426011" y="145233"/>
                </a:lnTo>
                <a:lnTo>
                  <a:pt x="1464891" y="147520"/>
                </a:lnTo>
                <a:lnTo>
                  <a:pt x="1502630" y="147520"/>
                </a:lnTo>
                <a:lnTo>
                  <a:pt x="1538080" y="142945"/>
                </a:lnTo>
                <a:lnTo>
                  <a:pt x="1573531" y="133797"/>
                </a:lnTo>
                <a:lnTo>
                  <a:pt x="1607837" y="120075"/>
                </a:lnTo>
                <a:lnTo>
                  <a:pt x="1642143" y="101777"/>
                </a:lnTo>
                <a:lnTo>
                  <a:pt x="1676450" y="83480"/>
                </a:lnTo>
                <a:lnTo>
                  <a:pt x="1710756" y="62896"/>
                </a:lnTo>
                <a:lnTo>
                  <a:pt x="1743919" y="43455"/>
                </a:lnTo>
                <a:lnTo>
                  <a:pt x="1779370" y="26302"/>
                </a:lnTo>
                <a:lnTo>
                  <a:pt x="1813676" y="12579"/>
                </a:lnTo>
                <a:lnTo>
                  <a:pt x="1849126" y="343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992319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B78EDDD3-C548-48EF-B3CA-B290B1719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3EE084E-118F-468C-B8CE-68A52120F9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863" r="2" b="6065"/>
          <a:stretch/>
        </p:blipFill>
        <p:spPr>
          <a:xfrm>
            <a:off x="196731" y="166533"/>
            <a:ext cx="3809612" cy="6524936"/>
          </a:xfrm>
          <a:prstGeom prst="rect">
            <a:avLst/>
          </a:prstGeom>
        </p:spPr>
      </p:pic>
      <p:pic>
        <p:nvPicPr>
          <p:cNvPr id="10" name="Picture 9" descr="A person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20249665-3616-42DE-9DDC-9D607DC5D9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517" r="1" b="6166"/>
          <a:stretch/>
        </p:blipFill>
        <p:spPr>
          <a:xfrm>
            <a:off x="4196497" y="166533"/>
            <a:ext cx="3797618" cy="6524936"/>
          </a:xfrm>
          <a:prstGeom prst="rect">
            <a:avLst/>
          </a:prstGeom>
        </p:spPr>
      </p:pic>
      <p:pic>
        <p:nvPicPr>
          <p:cNvPr id="6" name="Picture 5" descr="A screenshot of a video game&#10;&#10;Description automatically generated">
            <a:extLst>
              <a:ext uri="{FF2B5EF4-FFF2-40B4-BE49-F238E27FC236}">
                <a16:creationId xmlns:a16="http://schemas.microsoft.com/office/drawing/2014/main" id="{31BB6860-A963-45F3-AEB9-B083CAE273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3889" r="1" b="18906"/>
          <a:stretch/>
        </p:blipFill>
        <p:spPr>
          <a:xfrm>
            <a:off x="8183346" y="166533"/>
            <a:ext cx="3822808" cy="3160653"/>
          </a:xfrm>
          <a:prstGeom prst="rect">
            <a:avLst/>
          </a:prstGeom>
        </p:spPr>
      </p:pic>
      <p:pic>
        <p:nvPicPr>
          <p:cNvPr id="12" name="Picture 11" descr="A group of people standing in front of a projection screen&#10;&#10;Description automatically generated with low confidence">
            <a:extLst>
              <a:ext uri="{FF2B5EF4-FFF2-40B4-BE49-F238E27FC236}">
                <a16:creationId xmlns:a16="http://schemas.microsoft.com/office/drawing/2014/main" id="{3AC38A4A-CDE0-4AA5-BFF3-B1977C38971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6075" r="1" b="36437"/>
          <a:stretch/>
        </p:blipFill>
        <p:spPr>
          <a:xfrm>
            <a:off x="8183346" y="3506741"/>
            <a:ext cx="3822808" cy="318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6520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4">
            <a:extLst>
              <a:ext uri="{FF2B5EF4-FFF2-40B4-BE49-F238E27FC236}">
                <a16:creationId xmlns:a16="http://schemas.microsoft.com/office/drawing/2014/main" id="{BF494AE6-A88C-448B-B1B7-80259E6F4F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icture 8" descr="A screenshot of a bedroom&#10;&#10;Description automatically generated with low confidence">
            <a:extLst>
              <a:ext uri="{FF2B5EF4-FFF2-40B4-BE49-F238E27FC236}">
                <a16:creationId xmlns:a16="http://schemas.microsoft.com/office/drawing/2014/main" id="{30FA001A-4D68-485F-9230-D0DEF33490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699" r="-3" b="31213"/>
          <a:stretch/>
        </p:blipFill>
        <p:spPr>
          <a:xfrm>
            <a:off x="321734" y="321733"/>
            <a:ext cx="3084025" cy="30214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7A79F6-5765-4ECD-BF79-7C7827183D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415" r="-3" b="20933"/>
          <a:stretch/>
        </p:blipFill>
        <p:spPr>
          <a:xfrm>
            <a:off x="321734" y="3514854"/>
            <a:ext cx="3084025" cy="27859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E4E9AF-C759-4BDD-8D5E-F3A5EB814A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310" r="2" b="28147"/>
          <a:stretch/>
        </p:blipFill>
        <p:spPr>
          <a:xfrm>
            <a:off x="3598286" y="321733"/>
            <a:ext cx="4043250" cy="5979074"/>
          </a:xfrm>
          <a:prstGeom prst="rect">
            <a:avLst/>
          </a:prstGeom>
        </p:spPr>
      </p:pic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00640008-51C1-48C0-A2CA-06874AF667F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065" r="-2" b="12273"/>
          <a:stretch/>
        </p:blipFill>
        <p:spPr>
          <a:xfrm>
            <a:off x="7834063" y="321733"/>
            <a:ext cx="4036201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3391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B78EDDD3-C548-48EF-B3CA-B290B1719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19AE26-A85F-4866-94E9-92305BF2D9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24" r="2" b="19804"/>
          <a:stretch/>
        </p:blipFill>
        <p:spPr>
          <a:xfrm>
            <a:off x="196731" y="166533"/>
            <a:ext cx="3809612" cy="65249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81DCA7-7979-4DB0-8F80-D0B24429BC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521" r="1" b="4162"/>
          <a:stretch/>
        </p:blipFill>
        <p:spPr>
          <a:xfrm>
            <a:off x="4196497" y="166533"/>
            <a:ext cx="3797618" cy="65249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EA9B89-9FCF-44F3-89DC-57F20100E3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2013" r="1" b="30782"/>
          <a:stretch/>
        </p:blipFill>
        <p:spPr>
          <a:xfrm>
            <a:off x="8183346" y="166533"/>
            <a:ext cx="3822808" cy="31606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6D7E68-5FF8-4791-B117-E150AD5448B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0530" r="1" b="31982"/>
          <a:stretch/>
        </p:blipFill>
        <p:spPr>
          <a:xfrm>
            <a:off x="8183346" y="3506741"/>
            <a:ext cx="3822808" cy="318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9481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F494AE6-A88C-448B-B1B7-80259E6F4F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3B9CEA-87AF-4A35-A6A5-816BC4FE95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212" r="-3" b="31701"/>
          <a:stretch/>
        </p:blipFill>
        <p:spPr>
          <a:xfrm>
            <a:off x="321734" y="321733"/>
            <a:ext cx="3084025" cy="30214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52A40C-4866-4CDC-AD50-7EDBB1D27B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054" r="-3" b="37294"/>
          <a:stretch/>
        </p:blipFill>
        <p:spPr>
          <a:xfrm>
            <a:off x="321734" y="3514854"/>
            <a:ext cx="3084025" cy="27859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E8625F-C693-4DDA-BFA9-911A5D44A0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849" r="2" b="8608"/>
          <a:stretch/>
        </p:blipFill>
        <p:spPr>
          <a:xfrm>
            <a:off x="3598286" y="321733"/>
            <a:ext cx="4043250" cy="59790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663564-0571-41C7-9FB7-34A6D46EF0E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873" r="-2" b="20464"/>
          <a:stretch/>
        </p:blipFill>
        <p:spPr>
          <a:xfrm>
            <a:off x="7834063" y="321733"/>
            <a:ext cx="4036201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7482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D2224208-8B29-4522-9536-319D53B86E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6954C97-D1C6-41A7-BE0F-A565B30DFA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61C69197-A69D-4F69-9546-7994B70964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5" name="Freeform 6">
            <a:extLst>
              <a:ext uri="{FF2B5EF4-FFF2-40B4-BE49-F238E27FC236}">
                <a16:creationId xmlns:a16="http://schemas.microsoft.com/office/drawing/2014/main" id="{370CC95A-F4E4-4383-A0B0-7487B4C94A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B20D11A-6223-4CBA-9C52-7B65CF90A0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TextBox 2">
            <a:extLst>
              <a:ext uri="{FF2B5EF4-FFF2-40B4-BE49-F238E27FC236}">
                <a16:creationId xmlns:a16="http://schemas.microsoft.com/office/drawing/2014/main" id="{B7A2AB0F-EF56-4A54-96A3-EAAF169ECB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99896417"/>
              </p:ext>
            </p:extLst>
          </p:nvPr>
        </p:nvGraphicFramePr>
        <p:xfrm>
          <a:off x="1250950" y="2286000"/>
          <a:ext cx="10179050" cy="3594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078861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extBox 2">
            <a:extLst>
              <a:ext uri="{FF2B5EF4-FFF2-40B4-BE49-F238E27FC236}">
                <a16:creationId xmlns:a16="http://schemas.microsoft.com/office/drawing/2014/main" id="{DFB3EFB3-AE6E-4805-85F8-D7D951ED4E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5539411"/>
              </p:ext>
            </p:extLst>
          </p:nvPr>
        </p:nvGraphicFramePr>
        <p:xfrm>
          <a:off x="2096087" y="689316"/>
          <a:ext cx="8187396" cy="52331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831034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</p:spPr>
        <p:txBody>
          <a:bodyPr anchor="ctr">
            <a:normAutofit/>
          </a:bodyPr>
          <a:lstStyle/>
          <a:p>
            <a:r>
              <a:rPr lang="sr-Latn-RS"/>
              <a:t>integrisani pristup učenju</a:t>
            </a:r>
            <a:endParaRPr lang="en-US"/>
          </a:p>
        </p:txBody>
      </p:sp>
      <p:graphicFrame>
        <p:nvGraphicFramePr>
          <p:cNvPr id="10" name="Content Placeholder 7">
            <a:extLst>
              <a:ext uri="{FF2B5EF4-FFF2-40B4-BE49-F238E27FC236}">
                <a16:creationId xmlns:a16="http://schemas.microsoft.com/office/drawing/2014/main" id="{CA388B68-ACFD-49E6-B007-6CB50C82C43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776476"/>
              </p:ext>
            </p:extLst>
          </p:nvPr>
        </p:nvGraphicFramePr>
        <p:xfrm>
          <a:off x="1250950" y="1406769"/>
          <a:ext cx="10179050" cy="52329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418079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>
            <a:extLst>
              <a:ext uri="{FF2B5EF4-FFF2-40B4-BE49-F238E27FC236}">
                <a16:creationId xmlns:a16="http://schemas.microsoft.com/office/drawing/2014/main" id="{7520F84D-966A-41CD-B818-16BF32EF1E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7510D23-E323-4577-A8EA-12C6C6019B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3AECD97-688D-4AE7-9838-6166202007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B87F0FE-8770-49C5-B711-4A00137EC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6251" y="1231506"/>
            <a:ext cx="6338958" cy="43949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600" dirty="0" err="1"/>
              <a:t>Dokumentacija</a:t>
            </a:r>
            <a:endParaRPr lang="en-US" sz="560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047FB3A-C0F9-4DD9-A4E0-B203F96AA2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272784" cy="6858000"/>
          </a:xfrm>
          <a:custGeom>
            <a:avLst/>
            <a:gdLst>
              <a:gd name="connsiteX0" fmla="*/ 0 w 4272784"/>
              <a:gd name="connsiteY0" fmla="*/ 0 h 6858000"/>
              <a:gd name="connsiteX1" fmla="*/ 4082989 w 4272784"/>
              <a:gd name="connsiteY1" fmla="*/ 0 h 6858000"/>
              <a:gd name="connsiteX2" fmla="*/ 4088029 w 4272784"/>
              <a:gd name="connsiteY2" fmla="*/ 66675 h 6858000"/>
              <a:gd name="connsiteX3" fmla="*/ 4096426 w 4272784"/>
              <a:gd name="connsiteY3" fmla="*/ 122237 h 6858000"/>
              <a:gd name="connsiteX4" fmla="*/ 4106504 w 4272784"/>
              <a:gd name="connsiteY4" fmla="*/ 174625 h 6858000"/>
              <a:gd name="connsiteX5" fmla="*/ 4123300 w 4272784"/>
              <a:gd name="connsiteY5" fmla="*/ 217487 h 6858000"/>
              <a:gd name="connsiteX6" fmla="*/ 4140096 w 4272784"/>
              <a:gd name="connsiteY6" fmla="*/ 260350 h 6858000"/>
              <a:gd name="connsiteX7" fmla="*/ 4160251 w 4272784"/>
              <a:gd name="connsiteY7" fmla="*/ 296862 h 6858000"/>
              <a:gd name="connsiteX8" fmla="*/ 4180406 w 4272784"/>
              <a:gd name="connsiteY8" fmla="*/ 334962 h 6858000"/>
              <a:gd name="connsiteX9" fmla="*/ 4198882 w 4272784"/>
              <a:gd name="connsiteY9" fmla="*/ 369887 h 6858000"/>
              <a:gd name="connsiteX10" fmla="*/ 4217357 w 4272784"/>
              <a:gd name="connsiteY10" fmla="*/ 409575 h 6858000"/>
              <a:gd name="connsiteX11" fmla="*/ 4234153 w 4272784"/>
              <a:gd name="connsiteY11" fmla="*/ 450850 h 6858000"/>
              <a:gd name="connsiteX12" fmla="*/ 4249270 w 4272784"/>
              <a:gd name="connsiteY12" fmla="*/ 496887 h 6858000"/>
              <a:gd name="connsiteX13" fmla="*/ 4261027 w 4272784"/>
              <a:gd name="connsiteY13" fmla="*/ 546100 h 6858000"/>
              <a:gd name="connsiteX14" fmla="*/ 4269425 w 4272784"/>
              <a:gd name="connsiteY14" fmla="*/ 606425 h 6858000"/>
              <a:gd name="connsiteX15" fmla="*/ 4272784 w 4272784"/>
              <a:gd name="connsiteY15" fmla="*/ 673100 h 6858000"/>
              <a:gd name="connsiteX16" fmla="*/ 4269425 w 4272784"/>
              <a:gd name="connsiteY16" fmla="*/ 744537 h 6858000"/>
              <a:gd name="connsiteX17" fmla="*/ 4261027 w 4272784"/>
              <a:gd name="connsiteY17" fmla="*/ 801687 h 6858000"/>
              <a:gd name="connsiteX18" fmla="*/ 4249270 w 4272784"/>
              <a:gd name="connsiteY18" fmla="*/ 854075 h 6858000"/>
              <a:gd name="connsiteX19" fmla="*/ 4234153 w 4272784"/>
              <a:gd name="connsiteY19" fmla="*/ 901700 h 6858000"/>
              <a:gd name="connsiteX20" fmla="*/ 4217357 w 4272784"/>
              <a:gd name="connsiteY20" fmla="*/ 942975 h 6858000"/>
              <a:gd name="connsiteX21" fmla="*/ 4197202 w 4272784"/>
              <a:gd name="connsiteY21" fmla="*/ 981075 h 6858000"/>
              <a:gd name="connsiteX22" fmla="*/ 4177047 w 4272784"/>
              <a:gd name="connsiteY22" fmla="*/ 1017587 h 6858000"/>
              <a:gd name="connsiteX23" fmla="*/ 4156892 w 4272784"/>
              <a:gd name="connsiteY23" fmla="*/ 1055687 h 6858000"/>
              <a:gd name="connsiteX24" fmla="*/ 4138416 w 4272784"/>
              <a:gd name="connsiteY24" fmla="*/ 1095375 h 6858000"/>
              <a:gd name="connsiteX25" fmla="*/ 4119940 w 4272784"/>
              <a:gd name="connsiteY25" fmla="*/ 1136650 h 6858000"/>
              <a:gd name="connsiteX26" fmla="*/ 4104825 w 4272784"/>
              <a:gd name="connsiteY26" fmla="*/ 1182687 h 6858000"/>
              <a:gd name="connsiteX27" fmla="*/ 4094747 w 4272784"/>
              <a:gd name="connsiteY27" fmla="*/ 1235075 h 6858000"/>
              <a:gd name="connsiteX28" fmla="*/ 4084669 w 4272784"/>
              <a:gd name="connsiteY28" fmla="*/ 1295400 h 6858000"/>
              <a:gd name="connsiteX29" fmla="*/ 4082989 w 4272784"/>
              <a:gd name="connsiteY29" fmla="*/ 1363662 h 6858000"/>
              <a:gd name="connsiteX30" fmla="*/ 4084669 w 4272784"/>
              <a:gd name="connsiteY30" fmla="*/ 1431925 h 6858000"/>
              <a:gd name="connsiteX31" fmla="*/ 4094747 w 4272784"/>
              <a:gd name="connsiteY31" fmla="*/ 1492250 h 6858000"/>
              <a:gd name="connsiteX32" fmla="*/ 4104825 w 4272784"/>
              <a:gd name="connsiteY32" fmla="*/ 1544637 h 6858000"/>
              <a:gd name="connsiteX33" fmla="*/ 4119940 w 4272784"/>
              <a:gd name="connsiteY33" fmla="*/ 1589087 h 6858000"/>
              <a:gd name="connsiteX34" fmla="*/ 4138416 w 4272784"/>
              <a:gd name="connsiteY34" fmla="*/ 1631950 h 6858000"/>
              <a:gd name="connsiteX35" fmla="*/ 4156892 w 4272784"/>
              <a:gd name="connsiteY35" fmla="*/ 1671637 h 6858000"/>
              <a:gd name="connsiteX36" fmla="*/ 4177047 w 4272784"/>
              <a:gd name="connsiteY36" fmla="*/ 1708150 h 6858000"/>
              <a:gd name="connsiteX37" fmla="*/ 4197202 w 4272784"/>
              <a:gd name="connsiteY37" fmla="*/ 1743075 h 6858000"/>
              <a:gd name="connsiteX38" fmla="*/ 4217357 w 4272784"/>
              <a:gd name="connsiteY38" fmla="*/ 1782762 h 6858000"/>
              <a:gd name="connsiteX39" fmla="*/ 4234153 w 4272784"/>
              <a:gd name="connsiteY39" fmla="*/ 1824037 h 6858000"/>
              <a:gd name="connsiteX40" fmla="*/ 4249270 w 4272784"/>
              <a:gd name="connsiteY40" fmla="*/ 1870075 h 6858000"/>
              <a:gd name="connsiteX41" fmla="*/ 4261027 w 4272784"/>
              <a:gd name="connsiteY41" fmla="*/ 1922462 h 6858000"/>
              <a:gd name="connsiteX42" fmla="*/ 4269425 w 4272784"/>
              <a:gd name="connsiteY42" fmla="*/ 1982787 h 6858000"/>
              <a:gd name="connsiteX43" fmla="*/ 4272784 w 4272784"/>
              <a:gd name="connsiteY43" fmla="*/ 2051050 h 6858000"/>
              <a:gd name="connsiteX44" fmla="*/ 4269425 w 4272784"/>
              <a:gd name="connsiteY44" fmla="*/ 2119312 h 6858000"/>
              <a:gd name="connsiteX45" fmla="*/ 4261027 w 4272784"/>
              <a:gd name="connsiteY45" fmla="*/ 2179637 h 6858000"/>
              <a:gd name="connsiteX46" fmla="*/ 4249270 w 4272784"/>
              <a:gd name="connsiteY46" fmla="*/ 2232025 h 6858000"/>
              <a:gd name="connsiteX47" fmla="*/ 4234153 w 4272784"/>
              <a:gd name="connsiteY47" fmla="*/ 2278062 h 6858000"/>
              <a:gd name="connsiteX48" fmla="*/ 4217357 w 4272784"/>
              <a:gd name="connsiteY48" fmla="*/ 2319337 h 6858000"/>
              <a:gd name="connsiteX49" fmla="*/ 4197202 w 4272784"/>
              <a:gd name="connsiteY49" fmla="*/ 2359025 h 6858000"/>
              <a:gd name="connsiteX50" fmla="*/ 4177047 w 4272784"/>
              <a:gd name="connsiteY50" fmla="*/ 2395537 h 6858000"/>
              <a:gd name="connsiteX51" fmla="*/ 4156892 w 4272784"/>
              <a:gd name="connsiteY51" fmla="*/ 2433637 h 6858000"/>
              <a:gd name="connsiteX52" fmla="*/ 4138416 w 4272784"/>
              <a:gd name="connsiteY52" fmla="*/ 2471737 h 6858000"/>
              <a:gd name="connsiteX53" fmla="*/ 4119940 w 4272784"/>
              <a:gd name="connsiteY53" fmla="*/ 2513012 h 6858000"/>
              <a:gd name="connsiteX54" fmla="*/ 4104825 w 4272784"/>
              <a:gd name="connsiteY54" fmla="*/ 2560637 h 6858000"/>
              <a:gd name="connsiteX55" fmla="*/ 4094747 w 4272784"/>
              <a:gd name="connsiteY55" fmla="*/ 2613025 h 6858000"/>
              <a:gd name="connsiteX56" fmla="*/ 4084669 w 4272784"/>
              <a:gd name="connsiteY56" fmla="*/ 2671762 h 6858000"/>
              <a:gd name="connsiteX57" fmla="*/ 4082989 w 4272784"/>
              <a:gd name="connsiteY57" fmla="*/ 2741612 h 6858000"/>
              <a:gd name="connsiteX58" fmla="*/ 4084669 w 4272784"/>
              <a:gd name="connsiteY58" fmla="*/ 2809875 h 6858000"/>
              <a:gd name="connsiteX59" fmla="*/ 4094747 w 4272784"/>
              <a:gd name="connsiteY59" fmla="*/ 2868612 h 6858000"/>
              <a:gd name="connsiteX60" fmla="*/ 4104825 w 4272784"/>
              <a:gd name="connsiteY60" fmla="*/ 2922587 h 6858000"/>
              <a:gd name="connsiteX61" fmla="*/ 4119940 w 4272784"/>
              <a:gd name="connsiteY61" fmla="*/ 2967037 h 6858000"/>
              <a:gd name="connsiteX62" fmla="*/ 4138416 w 4272784"/>
              <a:gd name="connsiteY62" fmla="*/ 3009900 h 6858000"/>
              <a:gd name="connsiteX63" fmla="*/ 4156892 w 4272784"/>
              <a:gd name="connsiteY63" fmla="*/ 3046412 h 6858000"/>
              <a:gd name="connsiteX64" fmla="*/ 4177047 w 4272784"/>
              <a:gd name="connsiteY64" fmla="*/ 3084512 h 6858000"/>
              <a:gd name="connsiteX65" fmla="*/ 4197202 w 4272784"/>
              <a:gd name="connsiteY65" fmla="*/ 3121025 h 6858000"/>
              <a:gd name="connsiteX66" fmla="*/ 4217357 w 4272784"/>
              <a:gd name="connsiteY66" fmla="*/ 3160712 h 6858000"/>
              <a:gd name="connsiteX67" fmla="*/ 4234153 w 4272784"/>
              <a:gd name="connsiteY67" fmla="*/ 3201987 h 6858000"/>
              <a:gd name="connsiteX68" fmla="*/ 4249270 w 4272784"/>
              <a:gd name="connsiteY68" fmla="*/ 3248025 h 6858000"/>
              <a:gd name="connsiteX69" fmla="*/ 4261027 w 4272784"/>
              <a:gd name="connsiteY69" fmla="*/ 3300412 h 6858000"/>
              <a:gd name="connsiteX70" fmla="*/ 4269425 w 4272784"/>
              <a:gd name="connsiteY70" fmla="*/ 3360737 h 6858000"/>
              <a:gd name="connsiteX71" fmla="*/ 4272784 w 4272784"/>
              <a:gd name="connsiteY71" fmla="*/ 3427412 h 6858000"/>
              <a:gd name="connsiteX72" fmla="*/ 4269425 w 4272784"/>
              <a:gd name="connsiteY72" fmla="*/ 3497262 h 6858000"/>
              <a:gd name="connsiteX73" fmla="*/ 4261027 w 4272784"/>
              <a:gd name="connsiteY73" fmla="*/ 3557587 h 6858000"/>
              <a:gd name="connsiteX74" fmla="*/ 4249270 w 4272784"/>
              <a:gd name="connsiteY74" fmla="*/ 3609975 h 6858000"/>
              <a:gd name="connsiteX75" fmla="*/ 4234153 w 4272784"/>
              <a:gd name="connsiteY75" fmla="*/ 3656012 h 6858000"/>
              <a:gd name="connsiteX76" fmla="*/ 4217357 w 4272784"/>
              <a:gd name="connsiteY76" fmla="*/ 3697287 h 6858000"/>
              <a:gd name="connsiteX77" fmla="*/ 4197202 w 4272784"/>
              <a:gd name="connsiteY77" fmla="*/ 3736975 h 6858000"/>
              <a:gd name="connsiteX78" fmla="*/ 4156892 w 4272784"/>
              <a:gd name="connsiteY78" fmla="*/ 3811587 h 6858000"/>
              <a:gd name="connsiteX79" fmla="*/ 4138416 w 4272784"/>
              <a:gd name="connsiteY79" fmla="*/ 3848100 h 6858000"/>
              <a:gd name="connsiteX80" fmla="*/ 4119940 w 4272784"/>
              <a:gd name="connsiteY80" fmla="*/ 3890962 h 6858000"/>
              <a:gd name="connsiteX81" fmla="*/ 4104825 w 4272784"/>
              <a:gd name="connsiteY81" fmla="*/ 3935412 h 6858000"/>
              <a:gd name="connsiteX82" fmla="*/ 4094747 w 4272784"/>
              <a:gd name="connsiteY82" fmla="*/ 3987800 h 6858000"/>
              <a:gd name="connsiteX83" fmla="*/ 4084669 w 4272784"/>
              <a:gd name="connsiteY83" fmla="*/ 4048125 h 6858000"/>
              <a:gd name="connsiteX84" fmla="*/ 4082989 w 4272784"/>
              <a:gd name="connsiteY84" fmla="*/ 4116387 h 6858000"/>
              <a:gd name="connsiteX85" fmla="*/ 4084669 w 4272784"/>
              <a:gd name="connsiteY85" fmla="*/ 4186237 h 6858000"/>
              <a:gd name="connsiteX86" fmla="*/ 4094747 w 4272784"/>
              <a:gd name="connsiteY86" fmla="*/ 4244975 h 6858000"/>
              <a:gd name="connsiteX87" fmla="*/ 4104825 w 4272784"/>
              <a:gd name="connsiteY87" fmla="*/ 4297362 h 6858000"/>
              <a:gd name="connsiteX88" fmla="*/ 4119940 w 4272784"/>
              <a:gd name="connsiteY88" fmla="*/ 4343400 h 6858000"/>
              <a:gd name="connsiteX89" fmla="*/ 4138416 w 4272784"/>
              <a:gd name="connsiteY89" fmla="*/ 4386262 h 6858000"/>
              <a:gd name="connsiteX90" fmla="*/ 4156892 w 4272784"/>
              <a:gd name="connsiteY90" fmla="*/ 4424362 h 6858000"/>
              <a:gd name="connsiteX91" fmla="*/ 4197202 w 4272784"/>
              <a:gd name="connsiteY91" fmla="*/ 4498975 h 6858000"/>
              <a:gd name="connsiteX92" fmla="*/ 4217357 w 4272784"/>
              <a:gd name="connsiteY92" fmla="*/ 4537075 h 6858000"/>
              <a:gd name="connsiteX93" fmla="*/ 4234153 w 4272784"/>
              <a:gd name="connsiteY93" fmla="*/ 4579937 h 6858000"/>
              <a:gd name="connsiteX94" fmla="*/ 4249270 w 4272784"/>
              <a:gd name="connsiteY94" fmla="*/ 4625975 h 6858000"/>
              <a:gd name="connsiteX95" fmla="*/ 4261027 w 4272784"/>
              <a:gd name="connsiteY95" fmla="*/ 4678362 h 6858000"/>
              <a:gd name="connsiteX96" fmla="*/ 4269425 w 4272784"/>
              <a:gd name="connsiteY96" fmla="*/ 4738687 h 6858000"/>
              <a:gd name="connsiteX97" fmla="*/ 4272784 w 4272784"/>
              <a:gd name="connsiteY97" fmla="*/ 4806950 h 6858000"/>
              <a:gd name="connsiteX98" fmla="*/ 4269425 w 4272784"/>
              <a:gd name="connsiteY98" fmla="*/ 4875212 h 6858000"/>
              <a:gd name="connsiteX99" fmla="*/ 4261027 w 4272784"/>
              <a:gd name="connsiteY99" fmla="*/ 4935537 h 6858000"/>
              <a:gd name="connsiteX100" fmla="*/ 4249270 w 4272784"/>
              <a:gd name="connsiteY100" fmla="*/ 4987925 h 6858000"/>
              <a:gd name="connsiteX101" fmla="*/ 4234153 w 4272784"/>
              <a:gd name="connsiteY101" fmla="*/ 5033962 h 6858000"/>
              <a:gd name="connsiteX102" fmla="*/ 4217357 w 4272784"/>
              <a:gd name="connsiteY102" fmla="*/ 5075237 h 6858000"/>
              <a:gd name="connsiteX103" fmla="*/ 4197202 w 4272784"/>
              <a:gd name="connsiteY103" fmla="*/ 5114925 h 6858000"/>
              <a:gd name="connsiteX104" fmla="*/ 4177047 w 4272784"/>
              <a:gd name="connsiteY104" fmla="*/ 5149850 h 6858000"/>
              <a:gd name="connsiteX105" fmla="*/ 4156892 w 4272784"/>
              <a:gd name="connsiteY105" fmla="*/ 5186362 h 6858000"/>
              <a:gd name="connsiteX106" fmla="*/ 4138416 w 4272784"/>
              <a:gd name="connsiteY106" fmla="*/ 5226050 h 6858000"/>
              <a:gd name="connsiteX107" fmla="*/ 4119940 w 4272784"/>
              <a:gd name="connsiteY107" fmla="*/ 5268912 h 6858000"/>
              <a:gd name="connsiteX108" fmla="*/ 4104825 w 4272784"/>
              <a:gd name="connsiteY108" fmla="*/ 5313362 h 6858000"/>
              <a:gd name="connsiteX109" fmla="*/ 4094747 w 4272784"/>
              <a:gd name="connsiteY109" fmla="*/ 5365750 h 6858000"/>
              <a:gd name="connsiteX110" fmla="*/ 4084669 w 4272784"/>
              <a:gd name="connsiteY110" fmla="*/ 5426075 h 6858000"/>
              <a:gd name="connsiteX111" fmla="*/ 4082989 w 4272784"/>
              <a:gd name="connsiteY111" fmla="*/ 5494337 h 6858000"/>
              <a:gd name="connsiteX112" fmla="*/ 4084669 w 4272784"/>
              <a:gd name="connsiteY112" fmla="*/ 5562600 h 6858000"/>
              <a:gd name="connsiteX113" fmla="*/ 4094747 w 4272784"/>
              <a:gd name="connsiteY113" fmla="*/ 5622925 h 6858000"/>
              <a:gd name="connsiteX114" fmla="*/ 4104825 w 4272784"/>
              <a:gd name="connsiteY114" fmla="*/ 5675312 h 6858000"/>
              <a:gd name="connsiteX115" fmla="*/ 4119940 w 4272784"/>
              <a:gd name="connsiteY115" fmla="*/ 5721350 h 6858000"/>
              <a:gd name="connsiteX116" fmla="*/ 4138416 w 4272784"/>
              <a:gd name="connsiteY116" fmla="*/ 5762625 h 6858000"/>
              <a:gd name="connsiteX117" fmla="*/ 4156892 w 4272784"/>
              <a:gd name="connsiteY117" fmla="*/ 5802312 h 6858000"/>
              <a:gd name="connsiteX118" fmla="*/ 4177047 w 4272784"/>
              <a:gd name="connsiteY118" fmla="*/ 5840412 h 6858000"/>
              <a:gd name="connsiteX119" fmla="*/ 4197202 w 4272784"/>
              <a:gd name="connsiteY119" fmla="*/ 5876925 h 6858000"/>
              <a:gd name="connsiteX120" fmla="*/ 4217357 w 4272784"/>
              <a:gd name="connsiteY120" fmla="*/ 5915025 h 6858000"/>
              <a:gd name="connsiteX121" fmla="*/ 4234153 w 4272784"/>
              <a:gd name="connsiteY121" fmla="*/ 5956300 h 6858000"/>
              <a:gd name="connsiteX122" fmla="*/ 4249270 w 4272784"/>
              <a:gd name="connsiteY122" fmla="*/ 6003925 h 6858000"/>
              <a:gd name="connsiteX123" fmla="*/ 4261027 w 4272784"/>
              <a:gd name="connsiteY123" fmla="*/ 6056312 h 6858000"/>
              <a:gd name="connsiteX124" fmla="*/ 4269425 w 4272784"/>
              <a:gd name="connsiteY124" fmla="*/ 6113462 h 6858000"/>
              <a:gd name="connsiteX125" fmla="*/ 4272784 w 4272784"/>
              <a:gd name="connsiteY125" fmla="*/ 6183312 h 6858000"/>
              <a:gd name="connsiteX126" fmla="*/ 4269425 w 4272784"/>
              <a:gd name="connsiteY126" fmla="*/ 6251575 h 6858000"/>
              <a:gd name="connsiteX127" fmla="*/ 4261027 w 4272784"/>
              <a:gd name="connsiteY127" fmla="*/ 6311900 h 6858000"/>
              <a:gd name="connsiteX128" fmla="*/ 4249270 w 4272784"/>
              <a:gd name="connsiteY128" fmla="*/ 6361112 h 6858000"/>
              <a:gd name="connsiteX129" fmla="*/ 4234153 w 4272784"/>
              <a:gd name="connsiteY129" fmla="*/ 6407150 h 6858000"/>
              <a:gd name="connsiteX130" fmla="*/ 4217357 w 4272784"/>
              <a:gd name="connsiteY130" fmla="*/ 6448425 h 6858000"/>
              <a:gd name="connsiteX131" fmla="*/ 4198882 w 4272784"/>
              <a:gd name="connsiteY131" fmla="*/ 6488112 h 6858000"/>
              <a:gd name="connsiteX132" fmla="*/ 4180406 w 4272784"/>
              <a:gd name="connsiteY132" fmla="*/ 6523037 h 6858000"/>
              <a:gd name="connsiteX133" fmla="*/ 4160251 w 4272784"/>
              <a:gd name="connsiteY133" fmla="*/ 6561137 h 6858000"/>
              <a:gd name="connsiteX134" fmla="*/ 4140096 w 4272784"/>
              <a:gd name="connsiteY134" fmla="*/ 6597650 h 6858000"/>
              <a:gd name="connsiteX135" fmla="*/ 4123300 w 4272784"/>
              <a:gd name="connsiteY135" fmla="*/ 6640512 h 6858000"/>
              <a:gd name="connsiteX136" fmla="*/ 4106504 w 4272784"/>
              <a:gd name="connsiteY136" fmla="*/ 6683375 h 6858000"/>
              <a:gd name="connsiteX137" fmla="*/ 4096426 w 4272784"/>
              <a:gd name="connsiteY137" fmla="*/ 6735762 h 6858000"/>
              <a:gd name="connsiteX138" fmla="*/ 4088029 w 4272784"/>
              <a:gd name="connsiteY138" fmla="*/ 6791325 h 6858000"/>
              <a:gd name="connsiteX139" fmla="*/ 4082989 w 4272784"/>
              <a:gd name="connsiteY139" fmla="*/ 6858000 h 6858000"/>
              <a:gd name="connsiteX140" fmla="*/ 0 w 427278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272784" h="6858000">
                <a:moveTo>
                  <a:pt x="0" y="0"/>
                </a:moveTo>
                <a:lnTo>
                  <a:pt x="4082989" y="0"/>
                </a:lnTo>
                <a:lnTo>
                  <a:pt x="4088029" y="66675"/>
                </a:lnTo>
                <a:lnTo>
                  <a:pt x="4096426" y="122237"/>
                </a:lnTo>
                <a:lnTo>
                  <a:pt x="4106504" y="174625"/>
                </a:lnTo>
                <a:lnTo>
                  <a:pt x="4123300" y="217487"/>
                </a:lnTo>
                <a:lnTo>
                  <a:pt x="4140096" y="260350"/>
                </a:lnTo>
                <a:lnTo>
                  <a:pt x="4160251" y="296862"/>
                </a:lnTo>
                <a:lnTo>
                  <a:pt x="4180406" y="334962"/>
                </a:lnTo>
                <a:lnTo>
                  <a:pt x="4198882" y="369887"/>
                </a:lnTo>
                <a:lnTo>
                  <a:pt x="4217357" y="409575"/>
                </a:lnTo>
                <a:lnTo>
                  <a:pt x="4234153" y="450850"/>
                </a:lnTo>
                <a:lnTo>
                  <a:pt x="4249270" y="496887"/>
                </a:lnTo>
                <a:lnTo>
                  <a:pt x="4261027" y="546100"/>
                </a:lnTo>
                <a:lnTo>
                  <a:pt x="4269425" y="606425"/>
                </a:lnTo>
                <a:lnTo>
                  <a:pt x="4272784" y="673100"/>
                </a:lnTo>
                <a:lnTo>
                  <a:pt x="4269425" y="744537"/>
                </a:lnTo>
                <a:lnTo>
                  <a:pt x="4261027" y="801687"/>
                </a:lnTo>
                <a:lnTo>
                  <a:pt x="4249270" y="854075"/>
                </a:lnTo>
                <a:lnTo>
                  <a:pt x="4234153" y="901700"/>
                </a:lnTo>
                <a:lnTo>
                  <a:pt x="4217357" y="942975"/>
                </a:lnTo>
                <a:lnTo>
                  <a:pt x="4197202" y="981075"/>
                </a:lnTo>
                <a:lnTo>
                  <a:pt x="4177047" y="1017587"/>
                </a:lnTo>
                <a:lnTo>
                  <a:pt x="4156892" y="1055687"/>
                </a:lnTo>
                <a:lnTo>
                  <a:pt x="4138416" y="1095375"/>
                </a:lnTo>
                <a:lnTo>
                  <a:pt x="4119940" y="1136650"/>
                </a:lnTo>
                <a:lnTo>
                  <a:pt x="4104825" y="1182687"/>
                </a:lnTo>
                <a:lnTo>
                  <a:pt x="4094747" y="1235075"/>
                </a:lnTo>
                <a:lnTo>
                  <a:pt x="4084669" y="1295400"/>
                </a:lnTo>
                <a:lnTo>
                  <a:pt x="4082989" y="1363662"/>
                </a:lnTo>
                <a:lnTo>
                  <a:pt x="4084669" y="1431925"/>
                </a:lnTo>
                <a:lnTo>
                  <a:pt x="4094747" y="1492250"/>
                </a:lnTo>
                <a:lnTo>
                  <a:pt x="4104825" y="1544637"/>
                </a:lnTo>
                <a:lnTo>
                  <a:pt x="4119940" y="1589087"/>
                </a:lnTo>
                <a:lnTo>
                  <a:pt x="4138416" y="1631950"/>
                </a:lnTo>
                <a:lnTo>
                  <a:pt x="4156892" y="1671637"/>
                </a:lnTo>
                <a:lnTo>
                  <a:pt x="4177047" y="1708150"/>
                </a:lnTo>
                <a:lnTo>
                  <a:pt x="4197202" y="1743075"/>
                </a:lnTo>
                <a:lnTo>
                  <a:pt x="4217357" y="1782762"/>
                </a:lnTo>
                <a:lnTo>
                  <a:pt x="4234153" y="1824037"/>
                </a:lnTo>
                <a:lnTo>
                  <a:pt x="4249270" y="1870075"/>
                </a:lnTo>
                <a:lnTo>
                  <a:pt x="4261027" y="1922462"/>
                </a:lnTo>
                <a:lnTo>
                  <a:pt x="4269425" y="1982787"/>
                </a:lnTo>
                <a:lnTo>
                  <a:pt x="4272784" y="2051050"/>
                </a:lnTo>
                <a:lnTo>
                  <a:pt x="4269425" y="2119312"/>
                </a:lnTo>
                <a:lnTo>
                  <a:pt x="4261027" y="2179637"/>
                </a:lnTo>
                <a:lnTo>
                  <a:pt x="4249270" y="2232025"/>
                </a:lnTo>
                <a:lnTo>
                  <a:pt x="4234153" y="2278062"/>
                </a:lnTo>
                <a:lnTo>
                  <a:pt x="4217357" y="2319337"/>
                </a:lnTo>
                <a:lnTo>
                  <a:pt x="4197202" y="2359025"/>
                </a:lnTo>
                <a:lnTo>
                  <a:pt x="4177047" y="2395537"/>
                </a:lnTo>
                <a:lnTo>
                  <a:pt x="4156892" y="2433637"/>
                </a:lnTo>
                <a:lnTo>
                  <a:pt x="4138416" y="2471737"/>
                </a:lnTo>
                <a:lnTo>
                  <a:pt x="4119940" y="2513012"/>
                </a:lnTo>
                <a:lnTo>
                  <a:pt x="4104825" y="2560637"/>
                </a:lnTo>
                <a:lnTo>
                  <a:pt x="4094747" y="2613025"/>
                </a:lnTo>
                <a:lnTo>
                  <a:pt x="4084669" y="2671762"/>
                </a:lnTo>
                <a:lnTo>
                  <a:pt x="4082989" y="2741612"/>
                </a:lnTo>
                <a:lnTo>
                  <a:pt x="4084669" y="2809875"/>
                </a:lnTo>
                <a:lnTo>
                  <a:pt x="4094747" y="2868612"/>
                </a:lnTo>
                <a:lnTo>
                  <a:pt x="4104825" y="2922587"/>
                </a:lnTo>
                <a:lnTo>
                  <a:pt x="4119940" y="2967037"/>
                </a:lnTo>
                <a:lnTo>
                  <a:pt x="4138416" y="3009900"/>
                </a:lnTo>
                <a:lnTo>
                  <a:pt x="4156892" y="3046412"/>
                </a:lnTo>
                <a:lnTo>
                  <a:pt x="4177047" y="3084512"/>
                </a:lnTo>
                <a:lnTo>
                  <a:pt x="4197202" y="3121025"/>
                </a:lnTo>
                <a:lnTo>
                  <a:pt x="4217357" y="3160712"/>
                </a:lnTo>
                <a:lnTo>
                  <a:pt x="4234153" y="3201987"/>
                </a:lnTo>
                <a:lnTo>
                  <a:pt x="4249270" y="3248025"/>
                </a:lnTo>
                <a:lnTo>
                  <a:pt x="4261027" y="3300412"/>
                </a:lnTo>
                <a:lnTo>
                  <a:pt x="4269425" y="3360737"/>
                </a:lnTo>
                <a:lnTo>
                  <a:pt x="4272784" y="3427412"/>
                </a:lnTo>
                <a:lnTo>
                  <a:pt x="4269425" y="3497262"/>
                </a:lnTo>
                <a:lnTo>
                  <a:pt x="4261027" y="3557587"/>
                </a:lnTo>
                <a:lnTo>
                  <a:pt x="4249270" y="3609975"/>
                </a:lnTo>
                <a:lnTo>
                  <a:pt x="4234153" y="3656012"/>
                </a:lnTo>
                <a:lnTo>
                  <a:pt x="4217357" y="3697287"/>
                </a:lnTo>
                <a:lnTo>
                  <a:pt x="4197202" y="3736975"/>
                </a:lnTo>
                <a:lnTo>
                  <a:pt x="4156892" y="3811587"/>
                </a:lnTo>
                <a:lnTo>
                  <a:pt x="4138416" y="3848100"/>
                </a:lnTo>
                <a:lnTo>
                  <a:pt x="4119940" y="3890962"/>
                </a:lnTo>
                <a:lnTo>
                  <a:pt x="4104825" y="3935412"/>
                </a:lnTo>
                <a:lnTo>
                  <a:pt x="4094747" y="3987800"/>
                </a:lnTo>
                <a:lnTo>
                  <a:pt x="4084669" y="4048125"/>
                </a:lnTo>
                <a:lnTo>
                  <a:pt x="4082989" y="4116387"/>
                </a:lnTo>
                <a:lnTo>
                  <a:pt x="4084669" y="4186237"/>
                </a:lnTo>
                <a:lnTo>
                  <a:pt x="4094747" y="4244975"/>
                </a:lnTo>
                <a:lnTo>
                  <a:pt x="4104825" y="4297362"/>
                </a:lnTo>
                <a:lnTo>
                  <a:pt x="4119940" y="4343400"/>
                </a:lnTo>
                <a:lnTo>
                  <a:pt x="4138416" y="4386262"/>
                </a:lnTo>
                <a:lnTo>
                  <a:pt x="4156892" y="4424362"/>
                </a:lnTo>
                <a:lnTo>
                  <a:pt x="4197202" y="4498975"/>
                </a:lnTo>
                <a:lnTo>
                  <a:pt x="4217357" y="4537075"/>
                </a:lnTo>
                <a:lnTo>
                  <a:pt x="4234153" y="4579937"/>
                </a:lnTo>
                <a:lnTo>
                  <a:pt x="4249270" y="4625975"/>
                </a:lnTo>
                <a:lnTo>
                  <a:pt x="4261027" y="4678362"/>
                </a:lnTo>
                <a:lnTo>
                  <a:pt x="4269425" y="4738687"/>
                </a:lnTo>
                <a:lnTo>
                  <a:pt x="4272784" y="4806950"/>
                </a:lnTo>
                <a:lnTo>
                  <a:pt x="4269425" y="4875212"/>
                </a:lnTo>
                <a:lnTo>
                  <a:pt x="4261027" y="4935537"/>
                </a:lnTo>
                <a:lnTo>
                  <a:pt x="4249270" y="4987925"/>
                </a:lnTo>
                <a:lnTo>
                  <a:pt x="4234153" y="5033962"/>
                </a:lnTo>
                <a:lnTo>
                  <a:pt x="4217357" y="5075237"/>
                </a:lnTo>
                <a:lnTo>
                  <a:pt x="4197202" y="5114925"/>
                </a:lnTo>
                <a:lnTo>
                  <a:pt x="4177047" y="5149850"/>
                </a:lnTo>
                <a:lnTo>
                  <a:pt x="4156892" y="5186362"/>
                </a:lnTo>
                <a:lnTo>
                  <a:pt x="4138416" y="5226050"/>
                </a:lnTo>
                <a:lnTo>
                  <a:pt x="4119940" y="5268912"/>
                </a:lnTo>
                <a:lnTo>
                  <a:pt x="4104825" y="5313362"/>
                </a:lnTo>
                <a:lnTo>
                  <a:pt x="4094747" y="5365750"/>
                </a:lnTo>
                <a:lnTo>
                  <a:pt x="4084669" y="5426075"/>
                </a:lnTo>
                <a:lnTo>
                  <a:pt x="4082989" y="5494337"/>
                </a:lnTo>
                <a:lnTo>
                  <a:pt x="4084669" y="5562600"/>
                </a:lnTo>
                <a:lnTo>
                  <a:pt x="4094747" y="5622925"/>
                </a:lnTo>
                <a:lnTo>
                  <a:pt x="4104825" y="5675312"/>
                </a:lnTo>
                <a:lnTo>
                  <a:pt x="4119940" y="5721350"/>
                </a:lnTo>
                <a:lnTo>
                  <a:pt x="4138416" y="5762625"/>
                </a:lnTo>
                <a:lnTo>
                  <a:pt x="4156892" y="5802312"/>
                </a:lnTo>
                <a:lnTo>
                  <a:pt x="4177047" y="5840412"/>
                </a:lnTo>
                <a:lnTo>
                  <a:pt x="4197202" y="5876925"/>
                </a:lnTo>
                <a:lnTo>
                  <a:pt x="4217357" y="5915025"/>
                </a:lnTo>
                <a:lnTo>
                  <a:pt x="4234153" y="5956300"/>
                </a:lnTo>
                <a:lnTo>
                  <a:pt x="4249270" y="6003925"/>
                </a:lnTo>
                <a:lnTo>
                  <a:pt x="4261027" y="6056312"/>
                </a:lnTo>
                <a:lnTo>
                  <a:pt x="4269425" y="6113462"/>
                </a:lnTo>
                <a:lnTo>
                  <a:pt x="4272784" y="6183312"/>
                </a:lnTo>
                <a:lnTo>
                  <a:pt x="4269425" y="6251575"/>
                </a:lnTo>
                <a:lnTo>
                  <a:pt x="4261027" y="6311900"/>
                </a:lnTo>
                <a:lnTo>
                  <a:pt x="4249270" y="6361112"/>
                </a:lnTo>
                <a:lnTo>
                  <a:pt x="4234153" y="6407150"/>
                </a:lnTo>
                <a:lnTo>
                  <a:pt x="4217357" y="6448425"/>
                </a:lnTo>
                <a:lnTo>
                  <a:pt x="4198882" y="6488112"/>
                </a:lnTo>
                <a:lnTo>
                  <a:pt x="4180406" y="6523037"/>
                </a:lnTo>
                <a:lnTo>
                  <a:pt x="4160251" y="6561137"/>
                </a:lnTo>
                <a:lnTo>
                  <a:pt x="4140096" y="6597650"/>
                </a:lnTo>
                <a:lnTo>
                  <a:pt x="4123300" y="6640512"/>
                </a:lnTo>
                <a:lnTo>
                  <a:pt x="4106504" y="6683375"/>
                </a:lnTo>
                <a:lnTo>
                  <a:pt x="4096426" y="6735762"/>
                </a:lnTo>
                <a:lnTo>
                  <a:pt x="4088029" y="6791325"/>
                </a:lnTo>
                <a:lnTo>
                  <a:pt x="408298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6D274D-BB5F-4164-830D-A97E088936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6929" y="1565556"/>
            <a:ext cx="3112442" cy="372688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r-Latn-RS" sz="2800" dirty="0">
                <a:solidFill>
                  <a:schemeClr val="tx2"/>
                </a:solidFill>
              </a:rPr>
              <a:t>Tema projekta</a:t>
            </a: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5FCFD1D-1E9C-4E30-A7D3-F7C247FDC6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505214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Hvala na pažnji i saradnji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r-Latn-RS" dirty="0"/>
              <a:t>Vidimo se za tri nedelje!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0892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RS" dirty="0"/>
              <a:t>Zvanična Dokumentacija u vrtićima</a:t>
            </a:r>
            <a:br>
              <a:rPr lang="sr-Latn-RS" dirty="0"/>
            </a:br>
            <a:r>
              <a:rPr lang="sr-Latn-RS" dirty="0"/>
              <a:t>tematski-projektni portfolio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r-Latn-RS" dirty="0"/>
              <a:t>Korica - Naslovna strana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529" y="3100956"/>
            <a:ext cx="2624609" cy="3499479"/>
          </a:xfrm>
        </p:spPr>
      </p:pic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sr-Latn-RS" dirty="0"/>
              <a:t>Prva naslovna strana Obrazac 3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541480" y="3504233"/>
            <a:ext cx="3531573" cy="2648680"/>
          </a:xfrm>
        </p:spPr>
      </p:pic>
    </p:spTree>
    <p:extLst>
      <p:ext uri="{BB962C8B-B14F-4D97-AF65-F5344CB8AC3E}">
        <p14:creationId xmlns:p14="http://schemas.microsoft.com/office/powerpoint/2010/main" val="15793531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portfolio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1251678" y="1746914"/>
            <a:ext cx="4800600" cy="600502"/>
          </a:xfrm>
        </p:spPr>
        <p:txBody>
          <a:bodyPr/>
          <a:lstStyle/>
          <a:p>
            <a:pPr algn="ctr"/>
            <a:r>
              <a:rPr lang="sr-Latn-RS" dirty="0"/>
              <a:t>Planovi tema-projekata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71627" y="2470084"/>
            <a:ext cx="5188230" cy="3891173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6633864" y="1569493"/>
            <a:ext cx="4800600" cy="627797"/>
          </a:xfrm>
        </p:spPr>
        <p:txBody>
          <a:bodyPr/>
          <a:lstStyle/>
          <a:p>
            <a:pPr algn="ctr"/>
            <a:r>
              <a:rPr lang="sr-Latn-RS" dirty="0"/>
              <a:t>Priča o temi-proje</a:t>
            </a:r>
            <a:r>
              <a:rPr lang="en-US" dirty="0"/>
              <a:t>k</a:t>
            </a:r>
            <a:r>
              <a:rPr lang="sr-Latn-RS" dirty="0"/>
              <a:t>tu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37388" y="2909888"/>
            <a:ext cx="3994149" cy="2995612"/>
          </a:xfrm>
        </p:spPr>
      </p:pic>
    </p:spTree>
    <p:extLst>
      <p:ext uri="{BB962C8B-B14F-4D97-AF65-F5344CB8AC3E}">
        <p14:creationId xmlns:p14="http://schemas.microsoft.com/office/powerpoint/2010/main" val="9463281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RS" dirty="0"/>
              <a:t>Studenti kroz integrisanu MP</a:t>
            </a:r>
            <a:br>
              <a:rPr lang="sr-Latn-RS" dirty="0"/>
            </a:br>
            <a:r>
              <a:rPr lang="sr-Latn-RS" dirty="0"/>
              <a:t>kreirate </a:t>
            </a:r>
            <a:br>
              <a:rPr lang="en-US" dirty="0"/>
            </a:br>
            <a:r>
              <a:rPr lang="sr-Latn-RS" sz="2200" i="1" u="sng" dirty="0"/>
              <a:t>nacrt projekta</a:t>
            </a:r>
            <a:endParaRPr lang="en-US" sz="2200" i="1" u="sng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877828"/>
          </a:xfrm>
        </p:spPr>
        <p:txBody>
          <a:bodyPr>
            <a:normAutofit fontScale="85000" lnSpcReduction="20000"/>
          </a:bodyPr>
          <a:lstStyle/>
          <a:p>
            <a:r>
              <a:rPr lang="sr-Latn-RS" b="1" i="1" u="sng" dirty="0">
                <a:solidFill>
                  <a:srgbClr val="FF0000"/>
                </a:solidFill>
              </a:rPr>
              <a:t>Elementi:</a:t>
            </a:r>
          </a:p>
          <a:p>
            <a:r>
              <a:rPr lang="sr-Latn-RS" b="1" u="sng" dirty="0">
                <a:solidFill>
                  <a:schemeClr val="bg1"/>
                </a:solidFill>
              </a:rPr>
              <a:t>Tema projekta</a:t>
            </a:r>
          </a:p>
          <a:p>
            <a:r>
              <a:rPr lang="sr-Latn-RS" b="1" u="sng" dirty="0">
                <a:solidFill>
                  <a:schemeClr val="bg1"/>
                </a:solidFill>
              </a:rPr>
              <a:t>Provokacija </a:t>
            </a:r>
          </a:p>
          <a:p>
            <a:r>
              <a:rPr lang="sr-Latn-RS" dirty="0"/>
              <a:t>Sinopsis – opis projekta</a:t>
            </a:r>
          </a:p>
          <a:p>
            <a:r>
              <a:rPr lang="sr-Latn-RS" dirty="0"/>
              <a:t>Aktivnosti, situacije  igre</a:t>
            </a:r>
          </a:p>
          <a:p>
            <a:r>
              <a:rPr lang="sr-Latn-RS" dirty="0"/>
              <a:t>Ciljevi</a:t>
            </a:r>
          </a:p>
          <a:p>
            <a:r>
              <a:rPr lang="sr-Latn-RS" dirty="0"/>
              <a:t>Ishodi</a:t>
            </a:r>
          </a:p>
          <a:p>
            <a:r>
              <a:rPr lang="sr-Latn-RS" dirty="0"/>
              <a:t>Metode</a:t>
            </a:r>
          </a:p>
          <a:p>
            <a:r>
              <a:rPr lang="sr-Latn-RS" dirty="0"/>
              <a:t>Oblici rada</a:t>
            </a:r>
          </a:p>
          <a:p>
            <a:r>
              <a:rPr lang="sr-Latn-RS" b="1" u="sng" dirty="0"/>
              <a:t>Sredstva i materijali</a:t>
            </a:r>
          </a:p>
          <a:p>
            <a:r>
              <a:rPr lang="sr-Latn-RS" dirty="0"/>
              <a:t>Prostor </a:t>
            </a:r>
          </a:p>
          <a:p>
            <a:r>
              <a:rPr lang="sr-Latn-RS" dirty="0"/>
              <a:t>Vreme</a:t>
            </a:r>
          </a:p>
          <a:p>
            <a:r>
              <a:rPr lang="sr-Latn-RS" dirty="0"/>
              <a:t>Literatura</a:t>
            </a:r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8785">
            <a:off x="1215007" y="1862643"/>
            <a:ext cx="5906674" cy="332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63621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6">
            <a:extLst>
              <a:ext uri="{FF2B5EF4-FFF2-40B4-BE49-F238E27FC236}">
                <a16:creationId xmlns:a16="http://schemas.microsoft.com/office/drawing/2014/main" id="{0435E05D-C29D-45BA-887D-94B257315B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0832B8F-914B-4B26-975B-D7D8C3B9D1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62AA0C3B-53B7-4738-A330-9677793839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22">
            <a:extLst>
              <a:ext uri="{FF2B5EF4-FFF2-40B4-BE49-F238E27FC236}">
                <a16:creationId xmlns:a16="http://schemas.microsoft.com/office/drawing/2014/main" id="{448AA5E2-388F-4703-8CDC-16832A770F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4695443" cy="6858000"/>
          </a:xfrm>
          <a:custGeom>
            <a:avLst/>
            <a:gdLst>
              <a:gd name="connsiteX0" fmla="*/ 0 w 4992864"/>
              <a:gd name="connsiteY0" fmla="*/ 0 h 6858000"/>
              <a:gd name="connsiteX1" fmla="*/ 4813476 w 4992864"/>
              <a:gd name="connsiteY1" fmla="*/ 0 h 6858000"/>
              <a:gd name="connsiteX2" fmla="*/ 4818239 w 4992864"/>
              <a:gd name="connsiteY2" fmla="*/ 66675 h 6858000"/>
              <a:gd name="connsiteX3" fmla="*/ 4826176 w 4992864"/>
              <a:gd name="connsiteY3" fmla="*/ 122237 h 6858000"/>
              <a:gd name="connsiteX4" fmla="*/ 4835701 w 4992864"/>
              <a:gd name="connsiteY4" fmla="*/ 174625 h 6858000"/>
              <a:gd name="connsiteX5" fmla="*/ 4851576 w 4992864"/>
              <a:gd name="connsiteY5" fmla="*/ 217487 h 6858000"/>
              <a:gd name="connsiteX6" fmla="*/ 4867451 w 4992864"/>
              <a:gd name="connsiteY6" fmla="*/ 260350 h 6858000"/>
              <a:gd name="connsiteX7" fmla="*/ 4886501 w 4992864"/>
              <a:gd name="connsiteY7" fmla="*/ 296862 h 6858000"/>
              <a:gd name="connsiteX8" fmla="*/ 4905551 w 4992864"/>
              <a:gd name="connsiteY8" fmla="*/ 334962 h 6858000"/>
              <a:gd name="connsiteX9" fmla="*/ 4923014 w 4992864"/>
              <a:gd name="connsiteY9" fmla="*/ 369887 h 6858000"/>
              <a:gd name="connsiteX10" fmla="*/ 4940476 w 4992864"/>
              <a:gd name="connsiteY10" fmla="*/ 409575 h 6858000"/>
              <a:gd name="connsiteX11" fmla="*/ 4956351 w 4992864"/>
              <a:gd name="connsiteY11" fmla="*/ 450850 h 6858000"/>
              <a:gd name="connsiteX12" fmla="*/ 4970639 w 4992864"/>
              <a:gd name="connsiteY12" fmla="*/ 496887 h 6858000"/>
              <a:gd name="connsiteX13" fmla="*/ 4981751 w 4992864"/>
              <a:gd name="connsiteY13" fmla="*/ 546100 h 6858000"/>
              <a:gd name="connsiteX14" fmla="*/ 4989689 w 4992864"/>
              <a:gd name="connsiteY14" fmla="*/ 606425 h 6858000"/>
              <a:gd name="connsiteX15" fmla="*/ 4992864 w 4992864"/>
              <a:gd name="connsiteY15" fmla="*/ 673100 h 6858000"/>
              <a:gd name="connsiteX16" fmla="*/ 4989689 w 4992864"/>
              <a:gd name="connsiteY16" fmla="*/ 744537 h 6858000"/>
              <a:gd name="connsiteX17" fmla="*/ 4981751 w 4992864"/>
              <a:gd name="connsiteY17" fmla="*/ 801687 h 6858000"/>
              <a:gd name="connsiteX18" fmla="*/ 4970639 w 4992864"/>
              <a:gd name="connsiteY18" fmla="*/ 854075 h 6858000"/>
              <a:gd name="connsiteX19" fmla="*/ 4956351 w 4992864"/>
              <a:gd name="connsiteY19" fmla="*/ 901700 h 6858000"/>
              <a:gd name="connsiteX20" fmla="*/ 4940476 w 4992864"/>
              <a:gd name="connsiteY20" fmla="*/ 942975 h 6858000"/>
              <a:gd name="connsiteX21" fmla="*/ 4921426 w 4992864"/>
              <a:gd name="connsiteY21" fmla="*/ 981075 h 6858000"/>
              <a:gd name="connsiteX22" fmla="*/ 4902376 w 4992864"/>
              <a:gd name="connsiteY22" fmla="*/ 1017587 h 6858000"/>
              <a:gd name="connsiteX23" fmla="*/ 4883326 w 4992864"/>
              <a:gd name="connsiteY23" fmla="*/ 1055687 h 6858000"/>
              <a:gd name="connsiteX24" fmla="*/ 4865864 w 4992864"/>
              <a:gd name="connsiteY24" fmla="*/ 1095375 h 6858000"/>
              <a:gd name="connsiteX25" fmla="*/ 4848401 w 4992864"/>
              <a:gd name="connsiteY25" fmla="*/ 1136650 h 6858000"/>
              <a:gd name="connsiteX26" fmla="*/ 4834114 w 4992864"/>
              <a:gd name="connsiteY26" fmla="*/ 1182687 h 6858000"/>
              <a:gd name="connsiteX27" fmla="*/ 4824589 w 4992864"/>
              <a:gd name="connsiteY27" fmla="*/ 1235075 h 6858000"/>
              <a:gd name="connsiteX28" fmla="*/ 4815064 w 4992864"/>
              <a:gd name="connsiteY28" fmla="*/ 1295400 h 6858000"/>
              <a:gd name="connsiteX29" fmla="*/ 4813476 w 4992864"/>
              <a:gd name="connsiteY29" fmla="*/ 1363662 h 6858000"/>
              <a:gd name="connsiteX30" fmla="*/ 4815064 w 4992864"/>
              <a:gd name="connsiteY30" fmla="*/ 1431925 h 6858000"/>
              <a:gd name="connsiteX31" fmla="*/ 4824589 w 4992864"/>
              <a:gd name="connsiteY31" fmla="*/ 1492250 h 6858000"/>
              <a:gd name="connsiteX32" fmla="*/ 4834114 w 4992864"/>
              <a:gd name="connsiteY32" fmla="*/ 1544637 h 6858000"/>
              <a:gd name="connsiteX33" fmla="*/ 4848401 w 4992864"/>
              <a:gd name="connsiteY33" fmla="*/ 1589087 h 6858000"/>
              <a:gd name="connsiteX34" fmla="*/ 4865864 w 4992864"/>
              <a:gd name="connsiteY34" fmla="*/ 1631950 h 6858000"/>
              <a:gd name="connsiteX35" fmla="*/ 4883326 w 4992864"/>
              <a:gd name="connsiteY35" fmla="*/ 1671637 h 6858000"/>
              <a:gd name="connsiteX36" fmla="*/ 4902376 w 4992864"/>
              <a:gd name="connsiteY36" fmla="*/ 1708150 h 6858000"/>
              <a:gd name="connsiteX37" fmla="*/ 4921426 w 4992864"/>
              <a:gd name="connsiteY37" fmla="*/ 1743075 h 6858000"/>
              <a:gd name="connsiteX38" fmla="*/ 4940476 w 4992864"/>
              <a:gd name="connsiteY38" fmla="*/ 1782762 h 6858000"/>
              <a:gd name="connsiteX39" fmla="*/ 4956351 w 4992864"/>
              <a:gd name="connsiteY39" fmla="*/ 1824037 h 6858000"/>
              <a:gd name="connsiteX40" fmla="*/ 4970639 w 4992864"/>
              <a:gd name="connsiteY40" fmla="*/ 1870075 h 6858000"/>
              <a:gd name="connsiteX41" fmla="*/ 4981751 w 4992864"/>
              <a:gd name="connsiteY41" fmla="*/ 1922462 h 6858000"/>
              <a:gd name="connsiteX42" fmla="*/ 4989689 w 4992864"/>
              <a:gd name="connsiteY42" fmla="*/ 1982787 h 6858000"/>
              <a:gd name="connsiteX43" fmla="*/ 4992864 w 4992864"/>
              <a:gd name="connsiteY43" fmla="*/ 2051050 h 6858000"/>
              <a:gd name="connsiteX44" fmla="*/ 4989689 w 4992864"/>
              <a:gd name="connsiteY44" fmla="*/ 2119312 h 6858000"/>
              <a:gd name="connsiteX45" fmla="*/ 4981751 w 4992864"/>
              <a:gd name="connsiteY45" fmla="*/ 2179637 h 6858000"/>
              <a:gd name="connsiteX46" fmla="*/ 4970639 w 4992864"/>
              <a:gd name="connsiteY46" fmla="*/ 2232025 h 6858000"/>
              <a:gd name="connsiteX47" fmla="*/ 4956351 w 4992864"/>
              <a:gd name="connsiteY47" fmla="*/ 2278062 h 6858000"/>
              <a:gd name="connsiteX48" fmla="*/ 4940476 w 4992864"/>
              <a:gd name="connsiteY48" fmla="*/ 2319337 h 6858000"/>
              <a:gd name="connsiteX49" fmla="*/ 4921426 w 4992864"/>
              <a:gd name="connsiteY49" fmla="*/ 2359025 h 6858000"/>
              <a:gd name="connsiteX50" fmla="*/ 4902376 w 4992864"/>
              <a:gd name="connsiteY50" fmla="*/ 2395537 h 6858000"/>
              <a:gd name="connsiteX51" fmla="*/ 4883326 w 4992864"/>
              <a:gd name="connsiteY51" fmla="*/ 2433637 h 6858000"/>
              <a:gd name="connsiteX52" fmla="*/ 4865864 w 4992864"/>
              <a:gd name="connsiteY52" fmla="*/ 2471737 h 6858000"/>
              <a:gd name="connsiteX53" fmla="*/ 4848401 w 4992864"/>
              <a:gd name="connsiteY53" fmla="*/ 2513012 h 6858000"/>
              <a:gd name="connsiteX54" fmla="*/ 4834114 w 4992864"/>
              <a:gd name="connsiteY54" fmla="*/ 2560637 h 6858000"/>
              <a:gd name="connsiteX55" fmla="*/ 4824589 w 4992864"/>
              <a:gd name="connsiteY55" fmla="*/ 2613025 h 6858000"/>
              <a:gd name="connsiteX56" fmla="*/ 4815064 w 4992864"/>
              <a:gd name="connsiteY56" fmla="*/ 2671762 h 6858000"/>
              <a:gd name="connsiteX57" fmla="*/ 4813476 w 4992864"/>
              <a:gd name="connsiteY57" fmla="*/ 2741612 h 6858000"/>
              <a:gd name="connsiteX58" fmla="*/ 4815064 w 4992864"/>
              <a:gd name="connsiteY58" fmla="*/ 2809875 h 6858000"/>
              <a:gd name="connsiteX59" fmla="*/ 4824589 w 4992864"/>
              <a:gd name="connsiteY59" fmla="*/ 2868612 h 6858000"/>
              <a:gd name="connsiteX60" fmla="*/ 4834114 w 4992864"/>
              <a:gd name="connsiteY60" fmla="*/ 2922587 h 6858000"/>
              <a:gd name="connsiteX61" fmla="*/ 4848401 w 4992864"/>
              <a:gd name="connsiteY61" fmla="*/ 2967037 h 6858000"/>
              <a:gd name="connsiteX62" fmla="*/ 4865864 w 4992864"/>
              <a:gd name="connsiteY62" fmla="*/ 3009900 h 6858000"/>
              <a:gd name="connsiteX63" fmla="*/ 4883326 w 4992864"/>
              <a:gd name="connsiteY63" fmla="*/ 3046412 h 6858000"/>
              <a:gd name="connsiteX64" fmla="*/ 4902376 w 4992864"/>
              <a:gd name="connsiteY64" fmla="*/ 3084512 h 6858000"/>
              <a:gd name="connsiteX65" fmla="*/ 4921426 w 4992864"/>
              <a:gd name="connsiteY65" fmla="*/ 3121025 h 6858000"/>
              <a:gd name="connsiteX66" fmla="*/ 4940476 w 4992864"/>
              <a:gd name="connsiteY66" fmla="*/ 3160712 h 6858000"/>
              <a:gd name="connsiteX67" fmla="*/ 4956351 w 4992864"/>
              <a:gd name="connsiteY67" fmla="*/ 3201987 h 6858000"/>
              <a:gd name="connsiteX68" fmla="*/ 4970639 w 4992864"/>
              <a:gd name="connsiteY68" fmla="*/ 3248025 h 6858000"/>
              <a:gd name="connsiteX69" fmla="*/ 4981751 w 4992864"/>
              <a:gd name="connsiteY69" fmla="*/ 3300412 h 6858000"/>
              <a:gd name="connsiteX70" fmla="*/ 4989689 w 4992864"/>
              <a:gd name="connsiteY70" fmla="*/ 3360737 h 6858000"/>
              <a:gd name="connsiteX71" fmla="*/ 4992864 w 4992864"/>
              <a:gd name="connsiteY71" fmla="*/ 3427412 h 6858000"/>
              <a:gd name="connsiteX72" fmla="*/ 4989689 w 4992864"/>
              <a:gd name="connsiteY72" fmla="*/ 3497262 h 6858000"/>
              <a:gd name="connsiteX73" fmla="*/ 4981751 w 4992864"/>
              <a:gd name="connsiteY73" fmla="*/ 3557587 h 6858000"/>
              <a:gd name="connsiteX74" fmla="*/ 4970639 w 4992864"/>
              <a:gd name="connsiteY74" fmla="*/ 3609975 h 6858000"/>
              <a:gd name="connsiteX75" fmla="*/ 4956351 w 4992864"/>
              <a:gd name="connsiteY75" fmla="*/ 3656012 h 6858000"/>
              <a:gd name="connsiteX76" fmla="*/ 4940476 w 4992864"/>
              <a:gd name="connsiteY76" fmla="*/ 3697287 h 6858000"/>
              <a:gd name="connsiteX77" fmla="*/ 4921426 w 4992864"/>
              <a:gd name="connsiteY77" fmla="*/ 3736975 h 6858000"/>
              <a:gd name="connsiteX78" fmla="*/ 4883326 w 4992864"/>
              <a:gd name="connsiteY78" fmla="*/ 3811587 h 6858000"/>
              <a:gd name="connsiteX79" fmla="*/ 4865864 w 4992864"/>
              <a:gd name="connsiteY79" fmla="*/ 3848100 h 6858000"/>
              <a:gd name="connsiteX80" fmla="*/ 4848401 w 4992864"/>
              <a:gd name="connsiteY80" fmla="*/ 3890962 h 6858000"/>
              <a:gd name="connsiteX81" fmla="*/ 4834114 w 4992864"/>
              <a:gd name="connsiteY81" fmla="*/ 3935412 h 6858000"/>
              <a:gd name="connsiteX82" fmla="*/ 4824589 w 4992864"/>
              <a:gd name="connsiteY82" fmla="*/ 3987800 h 6858000"/>
              <a:gd name="connsiteX83" fmla="*/ 4815064 w 4992864"/>
              <a:gd name="connsiteY83" fmla="*/ 4048125 h 6858000"/>
              <a:gd name="connsiteX84" fmla="*/ 4813476 w 4992864"/>
              <a:gd name="connsiteY84" fmla="*/ 4116387 h 6858000"/>
              <a:gd name="connsiteX85" fmla="*/ 4815064 w 4992864"/>
              <a:gd name="connsiteY85" fmla="*/ 4186237 h 6858000"/>
              <a:gd name="connsiteX86" fmla="*/ 4824589 w 4992864"/>
              <a:gd name="connsiteY86" fmla="*/ 4244975 h 6858000"/>
              <a:gd name="connsiteX87" fmla="*/ 4834114 w 4992864"/>
              <a:gd name="connsiteY87" fmla="*/ 4297362 h 6858000"/>
              <a:gd name="connsiteX88" fmla="*/ 4848401 w 4992864"/>
              <a:gd name="connsiteY88" fmla="*/ 4343400 h 6858000"/>
              <a:gd name="connsiteX89" fmla="*/ 4865864 w 4992864"/>
              <a:gd name="connsiteY89" fmla="*/ 4386262 h 6858000"/>
              <a:gd name="connsiteX90" fmla="*/ 4883326 w 4992864"/>
              <a:gd name="connsiteY90" fmla="*/ 4424362 h 6858000"/>
              <a:gd name="connsiteX91" fmla="*/ 4921426 w 4992864"/>
              <a:gd name="connsiteY91" fmla="*/ 4498975 h 6858000"/>
              <a:gd name="connsiteX92" fmla="*/ 4940476 w 4992864"/>
              <a:gd name="connsiteY92" fmla="*/ 4537075 h 6858000"/>
              <a:gd name="connsiteX93" fmla="*/ 4956351 w 4992864"/>
              <a:gd name="connsiteY93" fmla="*/ 4579937 h 6858000"/>
              <a:gd name="connsiteX94" fmla="*/ 4970639 w 4992864"/>
              <a:gd name="connsiteY94" fmla="*/ 4625975 h 6858000"/>
              <a:gd name="connsiteX95" fmla="*/ 4981751 w 4992864"/>
              <a:gd name="connsiteY95" fmla="*/ 4678362 h 6858000"/>
              <a:gd name="connsiteX96" fmla="*/ 4989689 w 4992864"/>
              <a:gd name="connsiteY96" fmla="*/ 4738687 h 6858000"/>
              <a:gd name="connsiteX97" fmla="*/ 4992864 w 4992864"/>
              <a:gd name="connsiteY97" fmla="*/ 4806950 h 6858000"/>
              <a:gd name="connsiteX98" fmla="*/ 4989689 w 4992864"/>
              <a:gd name="connsiteY98" fmla="*/ 4875212 h 6858000"/>
              <a:gd name="connsiteX99" fmla="*/ 4981751 w 4992864"/>
              <a:gd name="connsiteY99" fmla="*/ 4935537 h 6858000"/>
              <a:gd name="connsiteX100" fmla="*/ 4970639 w 4992864"/>
              <a:gd name="connsiteY100" fmla="*/ 4987925 h 6858000"/>
              <a:gd name="connsiteX101" fmla="*/ 4956351 w 4992864"/>
              <a:gd name="connsiteY101" fmla="*/ 5033962 h 6858000"/>
              <a:gd name="connsiteX102" fmla="*/ 4940476 w 4992864"/>
              <a:gd name="connsiteY102" fmla="*/ 5075237 h 6858000"/>
              <a:gd name="connsiteX103" fmla="*/ 4921426 w 4992864"/>
              <a:gd name="connsiteY103" fmla="*/ 5114925 h 6858000"/>
              <a:gd name="connsiteX104" fmla="*/ 4902376 w 4992864"/>
              <a:gd name="connsiteY104" fmla="*/ 5149850 h 6858000"/>
              <a:gd name="connsiteX105" fmla="*/ 4883326 w 4992864"/>
              <a:gd name="connsiteY105" fmla="*/ 5186362 h 6858000"/>
              <a:gd name="connsiteX106" fmla="*/ 4865864 w 4992864"/>
              <a:gd name="connsiteY106" fmla="*/ 5226050 h 6858000"/>
              <a:gd name="connsiteX107" fmla="*/ 4848401 w 4992864"/>
              <a:gd name="connsiteY107" fmla="*/ 5268912 h 6858000"/>
              <a:gd name="connsiteX108" fmla="*/ 4834114 w 4992864"/>
              <a:gd name="connsiteY108" fmla="*/ 5313362 h 6858000"/>
              <a:gd name="connsiteX109" fmla="*/ 4824589 w 4992864"/>
              <a:gd name="connsiteY109" fmla="*/ 5365750 h 6858000"/>
              <a:gd name="connsiteX110" fmla="*/ 4815064 w 4992864"/>
              <a:gd name="connsiteY110" fmla="*/ 5426075 h 6858000"/>
              <a:gd name="connsiteX111" fmla="*/ 4813476 w 4992864"/>
              <a:gd name="connsiteY111" fmla="*/ 5494337 h 6858000"/>
              <a:gd name="connsiteX112" fmla="*/ 4815064 w 4992864"/>
              <a:gd name="connsiteY112" fmla="*/ 5562600 h 6858000"/>
              <a:gd name="connsiteX113" fmla="*/ 4824589 w 4992864"/>
              <a:gd name="connsiteY113" fmla="*/ 5622925 h 6858000"/>
              <a:gd name="connsiteX114" fmla="*/ 4834114 w 4992864"/>
              <a:gd name="connsiteY114" fmla="*/ 5675312 h 6858000"/>
              <a:gd name="connsiteX115" fmla="*/ 4848401 w 4992864"/>
              <a:gd name="connsiteY115" fmla="*/ 5721350 h 6858000"/>
              <a:gd name="connsiteX116" fmla="*/ 4865864 w 4992864"/>
              <a:gd name="connsiteY116" fmla="*/ 5762625 h 6858000"/>
              <a:gd name="connsiteX117" fmla="*/ 4883326 w 4992864"/>
              <a:gd name="connsiteY117" fmla="*/ 5802312 h 6858000"/>
              <a:gd name="connsiteX118" fmla="*/ 4902376 w 4992864"/>
              <a:gd name="connsiteY118" fmla="*/ 5840412 h 6858000"/>
              <a:gd name="connsiteX119" fmla="*/ 4921426 w 4992864"/>
              <a:gd name="connsiteY119" fmla="*/ 5876925 h 6858000"/>
              <a:gd name="connsiteX120" fmla="*/ 4940476 w 4992864"/>
              <a:gd name="connsiteY120" fmla="*/ 5915025 h 6858000"/>
              <a:gd name="connsiteX121" fmla="*/ 4956351 w 4992864"/>
              <a:gd name="connsiteY121" fmla="*/ 5956300 h 6858000"/>
              <a:gd name="connsiteX122" fmla="*/ 4970639 w 4992864"/>
              <a:gd name="connsiteY122" fmla="*/ 6003925 h 6858000"/>
              <a:gd name="connsiteX123" fmla="*/ 4981751 w 4992864"/>
              <a:gd name="connsiteY123" fmla="*/ 6056312 h 6858000"/>
              <a:gd name="connsiteX124" fmla="*/ 4989689 w 4992864"/>
              <a:gd name="connsiteY124" fmla="*/ 6113462 h 6858000"/>
              <a:gd name="connsiteX125" fmla="*/ 4992864 w 4992864"/>
              <a:gd name="connsiteY125" fmla="*/ 6183312 h 6858000"/>
              <a:gd name="connsiteX126" fmla="*/ 4989689 w 4992864"/>
              <a:gd name="connsiteY126" fmla="*/ 6251575 h 6858000"/>
              <a:gd name="connsiteX127" fmla="*/ 4981751 w 4992864"/>
              <a:gd name="connsiteY127" fmla="*/ 6311900 h 6858000"/>
              <a:gd name="connsiteX128" fmla="*/ 4970639 w 4992864"/>
              <a:gd name="connsiteY128" fmla="*/ 6361112 h 6858000"/>
              <a:gd name="connsiteX129" fmla="*/ 4956351 w 4992864"/>
              <a:gd name="connsiteY129" fmla="*/ 6407150 h 6858000"/>
              <a:gd name="connsiteX130" fmla="*/ 4940476 w 4992864"/>
              <a:gd name="connsiteY130" fmla="*/ 6448425 h 6858000"/>
              <a:gd name="connsiteX131" fmla="*/ 4923014 w 4992864"/>
              <a:gd name="connsiteY131" fmla="*/ 6488112 h 6858000"/>
              <a:gd name="connsiteX132" fmla="*/ 4905551 w 4992864"/>
              <a:gd name="connsiteY132" fmla="*/ 6523037 h 6858000"/>
              <a:gd name="connsiteX133" fmla="*/ 4886501 w 4992864"/>
              <a:gd name="connsiteY133" fmla="*/ 6561137 h 6858000"/>
              <a:gd name="connsiteX134" fmla="*/ 4867451 w 4992864"/>
              <a:gd name="connsiteY134" fmla="*/ 6597650 h 6858000"/>
              <a:gd name="connsiteX135" fmla="*/ 4851576 w 4992864"/>
              <a:gd name="connsiteY135" fmla="*/ 6640512 h 6858000"/>
              <a:gd name="connsiteX136" fmla="*/ 4835701 w 4992864"/>
              <a:gd name="connsiteY136" fmla="*/ 6683375 h 6858000"/>
              <a:gd name="connsiteX137" fmla="*/ 4826176 w 4992864"/>
              <a:gd name="connsiteY137" fmla="*/ 6735762 h 6858000"/>
              <a:gd name="connsiteX138" fmla="*/ 4818239 w 4992864"/>
              <a:gd name="connsiteY138" fmla="*/ 6791325 h 6858000"/>
              <a:gd name="connsiteX139" fmla="*/ 4813476 w 4992864"/>
              <a:gd name="connsiteY139" fmla="*/ 6858000 h 6858000"/>
              <a:gd name="connsiteX140" fmla="*/ 0 w 499286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992864" h="6858000">
                <a:moveTo>
                  <a:pt x="0" y="0"/>
                </a:moveTo>
                <a:lnTo>
                  <a:pt x="4813476" y="0"/>
                </a:lnTo>
                <a:lnTo>
                  <a:pt x="4818239" y="66675"/>
                </a:lnTo>
                <a:lnTo>
                  <a:pt x="4826176" y="122237"/>
                </a:lnTo>
                <a:lnTo>
                  <a:pt x="4835701" y="174625"/>
                </a:lnTo>
                <a:lnTo>
                  <a:pt x="4851576" y="217487"/>
                </a:lnTo>
                <a:lnTo>
                  <a:pt x="4867451" y="260350"/>
                </a:lnTo>
                <a:lnTo>
                  <a:pt x="4886501" y="296862"/>
                </a:lnTo>
                <a:lnTo>
                  <a:pt x="4905551" y="334962"/>
                </a:lnTo>
                <a:lnTo>
                  <a:pt x="4923014" y="369887"/>
                </a:lnTo>
                <a:lnTo>
                  <a:pt x="4940476" y="409575"/>
                </a:lnTo>
                <a:lnTo>
                  <a:pt x="4956351" y="450850"/>
                </a:lnTo>
                <a:lnTo>
                  <a:pt x="4970639" y="496887"/>
                </a:lnTo>
                <a:lnTo>
                  <a:pt x="4981751" y="546100"/>
                </a:lnTo>
                <a:lnTo>
                  <a:pt x="4989689" y="606425"/>
                </a:lnTo>
                <a:lnTo>
                  <a:pt x="4992864" y="673100"/>
                </a:lnTo>
                <a:lnTo>
                  <a:pt x="4989689" y="744537"/>
                </a:lnTo>
                <a:lnTo>
                  <a:pt x="4981751" y="801687"/>
                </a:lnTo>
                <a:lnTo>
                  <a:pt x="4970639" y="854075"/>
                </a:lnTo>
                <a:lnTo>
                  <a:pt x="4956351" y="901700"/>
                </a:lnTo>
                <a:lnTo>
                  <a:pt x="4940476" y="942975"/>
                </a:lnTo>
                <a:lnTo>
                  <a:pt x="4921426" y="981075"/>
                </a:lnTo>
                <a:lnTo>
                  <a:pt x="4902376" y="1017587"/>
                </a:lnTo>
                <a:lnTo>
                  <a:pt x="4883326" y="1055687"/>
                </a:lnTo>
                <a:lnTo>
                  <a:pt x="4865864" y="1095375"/>
                </a:lnTo>
                <a:lnTo>
                  <a:pt x="4848401" y="1136650"/>
                </a:lnTo>
                <a:lnTo>
                  <a:pt x="4834114" y="1182687"/>
                </a:lnTo>
                <a:lnTo>
                  <a:pt x="4824589" y="1235075"/>
                </a:lnTo>
                <a:lnTo>
                  <a:pt x="4815064" y="1295400"/>
                </a:lnTo>
                <a:lnTo>
                  <a:pt x="4813476" y="1363662"/>
                </a:lnTo>
                <a:lnTo>
                  <a:pt x="4815064" y="1431925"/>
                </a:lnTo>
                <a:lnTo>
                  <a:pt x="4824589" y="1492250"/>
                </a:lnTo>
                <a:lnTo>
                  <a:pt x="4834114" y="1544637"/>
                </a:lnTo>
                <a:lnTo>
                  <a:pt x="4848401" y="1589087"/>
                </a:lnTo>
                <a:lnTo>
                  <a:pt x="4865864" y="1631950"/>
                </a:lnTo>
                <a:lnTo>
                  <a:pt x="4883326" y="1671637"/>
                </a:lnTo>
                <a:lnTo>
                  <a:pt x="4902376" y="1708150"/>
                </a:lnTo>
                <a:lnTo>
                  <a:pt x="4921426" y="1743075"/>
                </a:lnTo>
                <a:lnTo>
                  <a:pt x="4940476" y="1782762"/>
                </a:lnTo>
                <a:lnTo>
                  <a:pt x="4956351" y="1824037"/>
                </a:lnTo>
                <a:lnTo>
                  <a:pt x="4970639" y="1870075"/>
                </a:lnTo>
                <a:lnTo>
                  <a:pt x="4981751" y="1922462"/>
                </a:lnTo>
                <a:lnTo>
                  <a:pt x="4989689" y="1982787"/>
                </a:lnTo>
                <a:lnTo>
                  <a:pt x="4992864" y="2051050"/>
                </a:lnTo>
                <a:lnTo>
                  <a:pt x="4989689" y="2119312"/>
                </a:lnTo>
                <a:lnTo>
                  <a:pt x="4981751" y="2179637"/>
                </a:lnTo>
                <a:lnTo>
                  <a:pt x="4970639" y="2232025"/>
                </a:lnTo>
                <a:lnTo>
                  <a:pt x="4956351" y="2278062"/>
                </a:lnTo>
                <a:lnTo>
                  <a:pt x="4940476" y="2319337"/>
                </a:lnTo>
                <a:lnTo>
                  <a:pt x="4921426" y="2359025"/>
                </a:lnTo>
                <a:lnTo>
                  <a:pt x="4902376" y="2395537"/>
                </a:lnTo>
                <a:lnTo>
                  <a:pt x="4883326" y="2433637"/>
                </a:lnTo>
                <a:lnTo>
                  <a:pt x="4865864" y="2471737"/>
                </a:lnTo>
                <a:lnTo>
                  <a:pt x="4848401" y="2513012"/>
                </a:lnTo>
                <a:lnTo>
                  <a:pt x="4834114" y="2560637"/>
                </a:lnTo>
                <a:lnTo>
                  <a:pt x="4824589" y="2613025"/>
                </a:lnTo>
                <a:lnTo>
                  <a:pt x="4815064" y="2671762"/>
                </a:lnTo>
                <a:lnTo>
                  <a:pt x="4813476" y="2741612"/>
                </a:lnTo>
                <a:lnTo>
                  <a:pt x="4815064" y="2809875"/>
                </a:lnTo>
                <a:lnTo>
                  <a:pt x="4824589" y="2868612"/>
                </a:lnTo>
                <a:lnTo>
                  <a:pt x="4834114" y="2922587"/>
                </a:lnTo>
                <a:lnTo>
                  <a:pt x="4848401" y="2967037"/>
                </a:lnTo>
                <a:lnTo>
                  <a:pt x="4865864" y="3009900"/>
                </a:lnTo>
                <a:lnTo>
                  <a:pt x="4883326" y="3046412"/>
                </a:lnTo>
                <a:lnTo>
                  <a:pt x="4902376" y="3084512"/>
                </a:lnTo>
                <a:lnTo>
                  <a:pt x="4921426" y="3121025"/>
                </a:lnTo>
                <a:lnTo>
                  <a:pt x="4940476" y="3160712"/>
                </a:lnTo>
                <a:lnTo>
                  <a:pt x="4956351" y="3201987"/>
                </a:lnTo>
                <a:lnTo>
                  <a:pt x="4970639" y="3248025"/>
                </a:lnTo>
                <a:lnTo>
                  <a:pt x="4981751" y="3300412"/>
                </a:lnTo>
                <a:lnTo>
                  <a:pt x="4989689" y="3360737"/>
                </a:lnTo>
                <a:lnTo>
                  <a:pt x="4992864" y="3427412"/>
                </a:lnTo>
                <a:lnTo>
                  <a:pt x="4989689" y="3497262"/>
                </a:lnTo>
                <a:lnTo>
                  <a:pt x="4981751" y="3557587"/>
                </a:lnTo>
                <a:lnTo>
                  <a:pt x="4970639" y="3609975"/>
                </a:lnTo>
                <a:lnTo>
                  <a:pt x="4956351" y="3656012"/>
                </a:lnTo>
                <a:lnTo>
                  <a:pt x="4940476" y="3697287"/>
                </a:lnTo>
                <a:lnTo>
                  <a:pt x="4921426" y="3736975"/>
                </a:lnTo>
                <a:lnTo>
                  <a:pt x="4883326" y="3811587"/>
                </a:lnTo>
                <a:lnTo>
                  <a:pt x="4865864" y="3848100"/>
                </a:lnTo>
                <a:lnTo>
                  <a:pt x="4848401" y="3890962"/>
                </a:lnTo>
                <a:lnTo>
                  <a:pt x="4834114" y="3935412"/>
                </a:lnTo>
                <a:lnTo>
                  <a:pt x="4824589" y="3987800"/>
                </a:lnTo>
                <a:lnTo>
                  <a:pt x="4815064" y="4048125"/>
                </a:lnTo>
                <a:lnTo>
                  <a:pt x="4813476" y="4116387"/>
                </a:lnTo>
                <a:lnTo>
                  <a:pt x="4815064" y="4186237"/>
                </a:lnTo>
                <a:lnTo>
                  <a:pt x="4824589" y="4244975"/>
                </a:lnTo>
                <a:lnTo>
                  <a:pt x="4834114" y="4297362"/>
                </a:lnTo>
                <a:lnTo>
                  <a:pt x="4848401" y="4343400"/>
                </a:lnTo>
                <a:lnTo>
                  <a:pt x="4865864" y="4386262"/>
                </a:lnTo>
                <a:lnTo>
                  <a:pt x="4883326" y="4424362"/>
                </a:lnTo>
                <a:lnTo>
                  <a:pt x="4921426" y="4498975"/>
                </a:lnTo>
                <a:lnTo>
                  <a:pt x="4940476" y="4537075"/>
                </a:lnTo>
                <a:lnTo>
                  <a:pt x="4956351" y="4579937"/>
                </a:lnTo>
                <a:lnTo>
                  <a:pt x="4970639" y="4625975"/>
                </a:lnTo>
                <a:lnTo>
                  <a:pt x="4981751" y="4678362"/>
                </a:lnTo>
                <a:lnTo>
                  <a:pt x="4989689" y="4738687"/>
                </a:lnTo>
                <a:lnTo>
                  <a:pt x="4992864" y="4806950"/>
                </a:lnTo>
                <a:lnTo>
                  <a:pt x="4989689" y="4875212"/>
                </a:lnTo>
                <a:lnTo>
                  <a:pt x="4981751" y="4935537"/>
                </a:lnTo>
                <a:lnTo>
                  <a:pt x="4970639" y="4987925"/>
                </a:lnTo>
                <a:lnTo>
                  <a:pt x="4956351" y="5033962"/>
                </a:lnTo>
                <a:lnTo>
                  <a:pt x="4940476" y="5075237"/>
                </a:lnTo>
                <a:lnTo>
                  <a:pt x="4921426" y="5114925"/>
                </a:lnTo>
                <a:lnTo>
                  <a:pt x="4902376" y="5149850"/>
                </a:lnTo>
                <a:lnTo>
                  <a:pt x="4883326" y="5186362"/>
                </a:lnTo>
                <a:lnTo>
                  <a:pt x="4865864" y="5226050"/>
                </a:lnTo>
                <a:lnTo>
                  <a:pt x="4848401" y="5268912"/>
                </a:lnTo>
                <a:lnTo>
                  <a:pt x="4834114" y="5313362"/>
                </a:lnTo>
                <a:lnTo>
                  <a:pt x="4824589" y="5365750"/>
                </a:lnTo>
                <a:lnTo>
                  <a:pt x="4815064" y="5426075"/>
                </a:lnTo>
                <a:lnTo>
                  <a:pt x="4813476" y="5494337"/>
                </a:lnTo>
                <a:lnTo>
                  <a:pt x="4815064" y="5562600"/>
                </a:lnTo>
                <a:lnTo>
                  <a:pt x="4824589" y="5622925"/>
                </a:lnTo>
                <a:lnTo>
                  <a:pt x="4834114" y="5675312"/>
                </a:lnTo>
                <a:lnTo>
                  <a:pt x="4848401" y="5721350"/>
                </a:lnTo>
                <a:lnTo>
                  <a:pt x="4865864" y="5762625"/>
                </a:lnTo>
                <a:lnTo>
                  <a:pt x="4883326" y="5802312"/>
                </a:lnTo>
                <a:lnTo>
                  <a:pt x="4902376" y="5840412"/>
                </a:lnTo>
                <a:lnTo>
                  <a:pt x="4921426" y="5876925"/>
                </a:lnTo>
                <a:lnTo>
                  <a:pt x="4940476" y="5915025"/>
                </a:lnTo>
                <a:lnTo>
                  <a:pt x="4956351" y="5956300"/>
                </a:lnTo>
                <a:lnTo>
                  <a:pt x="4970639" y="6003925"/>
                </a:lnTo>
                <a:lnTo>
                  <a:pt x="4981751" y="6056312"/>
                </a:lnTo>
                <a:lnTo>
                  <a:pt x="4989689" y="6113462"/>
                </a:lnTo>
                <a:lnTo>
                  <a:pt x="4992864" y="6183312"/>
                </a:lnTo>
                <a:lnTo>
                  <a:pt x="4989689" y="6251575"/>
                </a:lnTo>
                <a:lnTo>
                  <a:pt x="4981751" y="6311900"/>
                </a:lnTo>
                <a:lnTo>
                  <a:pt x="4970639" y="6361112"/>
                </a:lnTo>
                <a:lnTo>
                  <a:pt x="4956351" y="6407150"/>
                </a:lnTo>
                <a:lnTo>
                  <a:pt x="4940476" y="6448425"/>
                </a:lnTo>
                <a:lnTo>
                  <a:pt x="4923014" y="6488112"/>
                </a:lnTo>
                <a:lnTo>
                  <a:pt x="4905551" y="6523037"/>
                </a:lnTo>
                <a:lnTo>
                  <a:pt x="4886501" y="6561137"/>
                </a:lnTo>
                <a:lnTo>
                  <a:pt x="4867451" y="6597650"/>
                </a:lnTo>
                <a:lnTo>
                  <a:pt x="4851576" y="6640512"/>
                </a:lnTo>
                <a:lnTo>
                  <a:pt x="4835701" y="6683375"/>
                </a:lnTo>
                <a:lnTo>
                  <a:pt x="4826176" y="6735762"/>
                </a:lnTo>
                <a:lnTo>
                  <a:pt x="4818239" y="6791325"/>
                </a:lnTo>
                <a:lnTo>
                  <a:pt x="48134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3906717-7EED-48F3-9265-C1FBA8F65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854" y="643464"/>
            <a:ext cx="3437290" cy="43748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700"/>
              <a:t>Procesni panoi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1163F0C-429F-4D27-8E55-BF6538A8A1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4854" y="5338354"/>
            <a:ext cx="3437290" cy="1076114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1600">
                <a:solidFill>
                  <a:schemeClr val="bg2"/>
                </a:solidFill>
              </a:rPr>
              <a:t>Paneli, panoi, instalacije…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04FDFD-E007-49AE-AAFE-E064C8A435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9842" y="643464"/>
            <a:ext cx="4181241" cy="557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7658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6">
            <a:extLst>
              <a:ext uri="{FF2B5EF4-FFF2-40B4-BE49-F238E27FC236}">
                <a16:creationId xmlns:a16="http://schemas.microsoft.com/office/drawing/2014/main" id="{A513CC13-C038-4538-935A-B35ABBDED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C84458E-79E0-45D5-AA39-061FA6F6DF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EB5C8F0-2881-4184-92C6-0E251C42A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12191999" cy="4292600"/>
          </a:xfrm>
          <a:prstGeom prst="rect">
            <a:avLst/>
          </a:pr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C13FB0F-B96E-42CE-8C62-71C5B174B9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559" r="1163" b="2"/>
          <a:stretch/>
        </p:blipFill>
        <p:spPr>
          <a:xfrm>
            <a:off x="20" y="10"/>
            <a:ext cx="6095980" cy="3944127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4FB92C8-D477-4AA7-96F1-ACD7696F290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t="13733"/>
          <a:stretch/>
        </p:blipFill>
        <p:spPr>
          <a:xfrm>
            <a:off x="6096000" y="10"/>
            <a:ext cx="6096000" cy="3944127"/>
          </a:xfrm>
          <a:prstGeom prst="rect">
            <a:avLst/>
          </a:prstGeom>
        </p:spPr>
      </p:pic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C2BCC826-0F95-4DB1-9DBA-C1F7BD609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755946"/>
            <a:ext cx="12192000" cy="3102054"/>
          </a:xfrm>
          <a:custGeom>
            <a:avLst/>
            <a:gdLst>
              <a:gd name="connsiteX0" fmla="*/ 685801 w 12192000"/>
              <a:gd name="connsiteY0" fmla="*/ 0 h 3102054"/>
              <a:gd name="connsiteX1" fmla="*/ 754064 w 12192000"/>
              <a:gd name="connsiteY1" fmla="*/ 3175 h 3102054"/>
              <a:gd name="connsiteX2" fmla="*/ 814389 w 12192000"/>
              <a:gd name="connsiteY2" fmla="*/ 9525 h 3102054"/>
              <a:gd name="connsiteX3" fmla="*/ 866776 w 12192000"/>
              <a:gd name="connsiteY3" fmla="*/ 20637 h 3102054"/>
              <a:gd name="connsiteX4" fmla="*/ 912814 w 12192000"/>
              <a:gd name="connsiteY4" fmla="*/ 36512 h 3102054"/>
              <a:gd name="connsiteX5" fmla="*/ 954089 w 12192000"/>
              <a:gd name="connsiteY5" fmla="*/ 52387 h 3102054"/>
              <a:gd name="connsiteX6" fmla="*/ 990601 w 12192000"/>
              <a:gd name="connsiteY6" fmla="*/ 68262 h 3102054"/>
              <a:gd name="connsiteX7" fmla="*/ 1028701 w 12192000"/>
              <a:gd name="connsiteY7" fmla="*/ 87312 h 3102054"/>
              <a:gd name="connsiteX8" fmla="*/ 1066801 w 12192000"/>
              <a:gd name="connsiteY8" fmla="*/ 106362 h 3102054"/>
              <a:gd name="connsiteX9" fmla="*/ 1103314 w 12192000"/>
              <a:gd name="connsiteY9" fmla="*/ 125412 h 3102054"/>
              <a:gd name="connsiteX10" fmla="*/ 1144589 w 12192000"/>
              <a:gd name="connsiteY10" fmla="*/ 141287 h 3102054"/>
              <a:gd name="connsiteX11" fmla="*/ 1190626 w 12192000"/>
              <a:gd name="connsiteY11" fmla="*/ 155575 h 3102054"/>
              <a:gd name="connsiteX12" fmla="*/ 1243014 w 12192000"/>
              <a:gd name="connsiteY12" fmla="*/ 166687 h 3102054"/>
              <a:gd name="connsiteX13" fmla="*/ 1303339 w 12192000"/>
              <a:gd name="connsiteY13" fmla="*/ 174625 h 3102054"/>
              <a:gd name="connsiteX14" fmla="*/ 1371601 w 12192000"/>
              <a:gd name="connsiteY14" fmla="*/ 176212 h 3102054"/>
              <a:gd name="connsiteX15" fmla="*/ 1439864 w 12192000"/>
              <a:gd name="connsiteY15" fmla="*/ 174625 h 3102054"/>
              <a:gd name="connsiteX16" fmla="*/ 1500189 w 12192000"/>
              <a:gd name="connsiteY16" fmla="*/ 166687 h 3102054"/>
              <a:gd name="connsiteX17" fmla="*/ 1552576 w 12192000"/>
              <a:gd name="connsiteY17" fmla="*/ 155575 h 3102054"/>
              <a:gd name="connsiteX18" fmla="*/ 1598614 w 12192000"/>
              <a:gd name="connsiteY18" fmla="*/ 141287 h 3102054"/>
              <a:gd name="connsiteX19" fmla="*/ 1639889 w 12192000"/>
              <a:gd name="connsiteY19" fmla="*/ 125412 h 3102054"/>
              <a:gd name="connsiteX20" fmla="*/ 1676401 w 12192000"/>
              <a:gd name="connsiteY20" fmla="*/ 106362 h 3102054"/>
              <a:gd name="connsiteX21" fmla="*/ 1714501 w 12192000"/>
              <a:gd name="connsiteY21" fmla="*/ 87312 h 3102054"/>
              <a:gd name="connsiteX22" fmla="*/ 1752601 w 12192000"/>
              <a:gd name="connsiteY22" fmla="*/ 68262 h 3102054"/>
              <a:gd name="connsiteX23" fmla="*/ 1789114 w 12192000"/>
              <a:gd name="connsiteY23" fmla="*/ 52387 h 3102054"/>
              <a:gd name="connsiteX24" fmla="*/ 1830389 w 12192000"/>
              <a:gd name="connsiteY24" fmla="*/ 36512 h 3102054"/>
              <a:gd name="connsiteX25" fmla="*/ 1876426 w 12192000"/>
              <a:gd name="connsiteY25" fmla="*/ 20637 h 3102054"/>
              <a:gd name="connsiteX26" fmla="*/ 1928814 w 12192000"/>
              <a:gd name="connsiteY26" fmla="*/ 9525 h 3102054"/>
              <a:gd name="connsiteX27" fmla="*/ 1989139 w 12192000"/>
              <a:gd name="connsiteY27" fmla="*/ 3175 h 3102054"/>
              <a:gd name="connsiteX28" fmla="*/ 2057401 w 12192000"/>
              <a:gd name="connsiteY28" fmla="*/ 0 h 3102054"/>
              <a:gd name="connsiteX29" fmla="*/ 2125664 w 12192000"/>
              <a:gd name="connsiteY29" fmla="*/ 3175 h 3102054"/>
              <a:gd name="connsiteX30" fmla="*/ 2185989 w 12192000"/>
              <a:gd name="connsiteY30" fmla="*/ 9525 h 3102054"/>
              <a:gd name="connsiteX31" fmla="*/ 2238376 w 12192000"/>
              <a:gd name="connsiteY31" fmla="*/ 20637 h 3102054"/>
              <a:gd name="connsiteX32" fmla="*/ 2284414 w 12192000"/>
              <a:gd name="connsiteY32" fmla="*/ 36512 h 3102054"/>
              <a:gd name="connsiteX33" fmla="*/ 2325688 w 12192000"/>
              <a:gd name="connsiteY33" fmla="*/ 52387 h 3102054"/>
              <a:gd name="connsiteX34" fmla="*/ 2362201 w 12192000"/>
              <a:gd name="connsiteY34" fmla="*/ 68262 h 3102054"/>
              <a:gd name="connsiteX35" fmla="*/ 2400301 w 12192000"/>
              <a:gd name="connsiteY35" fmla="*/ 87312 h 3102054"/>
              <a:gd name="connsiteX36" fmla="*/ 2438401 w 12192000"/>
              <a:gd name="connsiteY36" fmla="*/ 106362 h 3102054"/>
              <a:gd name="connsiteX37" fmla="*/ 2474913 w 12192000"/>
              <a:gd name="connsiteY37" fmla="*/ 125412 h 3102054"/>
              <a:gd name="connsiteX38" fmla="*/ 2516188 w 12192000"/>
              <a:gd name="connsiteY38" fmla="*/ 141287 h 3102054"/>
              <a:gd name="connsiteX39" fmla="*/ 2562226 w 12192000"/>
              <a:gd name="connsiteY39" fmla="*/ 155575 h 3102054"/>
              <a:gd name="connsiteX40" fmla="*/ 2614614 w 12192000"/>
              <a:gd name="connsiteY40" fmla="*/ 166687 h 3102054"/>
              <a:gd name="connsiteX41" fmla="*/ 2674938 w 12192000"/>
              <a:gd name="connsiteY41" fmla="*/ 174625 h 3102054"/>
              <a:gd name="connsiteX42" fmla="*/ 2743201 w 12192000"/>
              <a:gd name="connsiteY42" fmla="*/ 176212 h 3102054"/>
              <a:gd name="connsiteX43" fmla="*/ 2811464 w 12192000"/>
              <a:gd name="connsiteY43" fmla="*/ 174625 h 3102054"/>
              <a:gd name="connsiteX44" fmla="*/ 2871789 w 12192000"/>
              <a:gd name="connsiteY44" fmla="*/ 166687 h 3102054"/>
              <a:gd name="connsiteX45" fmla="*/ 2924176 w 12192000"/>
              <a:gd name="connsiteY45" fmla="*/ 155575 h 3102054"/>
              <a:gd name="connsiteX46" fmla="*/ 2970214 w 12192000"/>
              <a:gd name="connsiteY46" fmla="*/ 141287 h 3102054"/>
              <a:gd name="connsiteX47" fmla="*/ 3011489 w 12192000"/>
              <a:gd name="connsiteY47" fmla="*/ 125412 h 3102054"/>
              <a:gd name="connsiteX48" fmla="*/ 3048001 w 12192000"/>
              <a:gd name="connsiteY48" fmla="*/ 106362 h 3102054"/>
              <a:gd name="connsiteX49" fmla="*/ 3086101 w 12192000"/>
              <a:gd name="connsiteY49" fmla="*/ 87312 h 3102054"/>
              <a:gd name="connsiteX50" fmla="*/ 3124201 w 12192000"/>
              <a:gd name="connsiteY50" fmla="*/ 68262 h 3102054"/>
              <a:gd name="connsiteX51" fmla="*/ 3160714 w 12192000"/>
              <a:gd name="connsiteY51" fmla="*/ 52387 h 3102054"/>
              <a:gd name="connsiteX52" fmla="*/ 3201989 w 12192000"/>
              <a:gd name="connsiteY52" fmla="*/ 36512 h 3102054"/>
              <a:gd name="connsiteX53" fmla="*/ 3248026 w 12192000"/>
              <a:gd name="connsiteY53" fmla="*/ 20637 h 3102054"/>
              <a:gd name="connsiteX54" fmla="*/ 3300414 w 12192000"/>
              <a:gd name="connsiteY54" fmla="*/ 9525 h 3102054"/>
              <a:gd name="connsiteX55" fmla="*/ 3360739 w 12192000"/>
              <a:gd name="connsiteY55" fmla="*/ 3175 h 3102054"/>
              <a:gd name="connsiteX56" fmla="*/ 3427414 w 12192000"/>
              <a:gd name="connsiteY56" fmla="*/ 0 h 3102054"/>
              <a:gd name="connsiteX57" fmla="*/ 3497264 w 12192000"/>
              <a:gd name="connsiteY57" fmla="*/ 3175 h 3102054"/>
              <a:gd name="connsiteX58" fmla="*/ 3557589 w 12192000"/>
              <a:gd name="connsiteY58" fmla="*/ 9525 h 3102054"/>
              <a:gd name="connsiteX59" fmla="*/ 3609976 w 12192000"/>
              <a:gd name="connsiteY59" fmla="*/ 20637 h 3102054"/>
              <a:gd name="connsiteX60" fmla="*/ 3656014 w 12192000"/>
              <a:gd name="connsiteY60" fmla="*/ 36512 h 3102054"/>
              <a:gd name="connsiteX61" fmla="*/ 3697288 w 12192000"/>
              <a:gd name="connsiteY61" fmla="*/ 52387 h 3102054"/>
              <a:gd name="connsiteX62" fmla="*/ 3733801 w 12192000"/>
              <a:gd name="connsiteY62" fmla="*/ 68262 h 3102054"/>
              <a:gd name="connsiteX63" fmla="*/ 3771901 w 12192000"/>
              <a:gd name="connsiteY63" fmla="*/ 87312 h 3102054"/>
              <a:gd name="connsiteX64" fmla="*/ 3810001 w 12192000"/>
              <a:gd name="connsiteY64" fmla="*/ 106362 h 3102054"/>
              <a:gd name="connsiteX65" fmla="*/ 3846514 w 12192000"/>
              <a:gd name="connsiteY65" fmla="*/ 125412 h 3102054"/>
              <a:gd name="connsiteX66" fmla="*/ 3887789 w 12192000"/>
              <a:gd name="connsiteY66" fmla="*/ 141287 h 3102054"/>
              <a:gd name="connsiteX67" fmla="*/ 3933826 w 12192000"/>
              <a:gd name="connsiteY67" fmla="*/ 155575 h 3102054"/>
              <a:gd name="connsiteX68" fmla="*/ 3986214 w 12192000"/>
              <a:gd name="connsiteY68" fmla="*/ 166687 h 3102054"/>
              <a:gd name="connsiteX69" fmla="*/ 4046539 w 12192000"/>
              <a:gd name="connsiteY69" fmla="*/ 174625 h 3102054"/>
              <a:gd name="connsiteX70" fmla="*/ 4114801 w 12192000"/>
              <a:gd name="connsiteY70" fmla="*/ 176212 h 3102054"/>
              <a:gd name="connsiteX71" fmla="*/ 4183064 w 12192000"/>
              <a:gd name="connsiteY71" fmla="*/ 174625 h 3102054"/>
              <a:gd name="connsiteX72" fmla="*/ 4243388 w 12192000"/>
              <a:gd name="connsiteY72" fmla="*/ 166687 h 3102054"/>
              <a:gd name="connsiteX73" fmla="*/ 4295776 w 12192000"/>
              <a:gd name="connsiteY73" fmla="*/ 155575 h 3102054"/>
              <a:gd name="connsiteX74" fmla="*/ 4341813 w 12192000"/>
              <a:gd name="connsiteY74" fmla="*/ 141287 h 3102054"/>
              <a:gd name="connsiteX75" fmla="*/ 4383088 w 12192000"/>
              <a:gd name="connsiteY75" fmla="*/ 125412 h 3102054"/>
              <a:gd name="connsiteX76" fmla="*/ 4419601 w 12192000"/>
              <a:gd name="connsiteY76" fmla="*/ 106362 h 3102054"/>
              <a:gd name="connsiteX77" fmla="*/ 4495801 w 12192000"/>
              <a:gd name="connsiteY77" fmla="*/ 68262 h 3102054"/>
              <a:gd name="connsiteX78" fmla="*/ 4532314 w 12192000"/>
              <a:gd name="connsiteY78" fmla="*/ 52387 h 3102054"/>
              <a:gd name="connsiteX79" fmla="*/ 4573588 w 12192000"/>
              <a:gd name="connsiteY79" fmla="*/ 36512 h 3102054"/>
              <a:gd name="connsiteX80" fmla="*/ 4619626 w 12192000"/>
              <a:gd name="connsiteY80" fmla="*/ 20637 h 3102054"/>
              <a:gd name="connsiteX81" fmla="*/ 4672013 w 12192000"/>
              <a:gd name="connsiteY81" fmla="*/ 9525 h 3102054"/>
              <a:gd name="connsiteX82" fmla="*/ 4732338 w 12192000"/>
              <a:gd name="connsiteY82" fmla="*/ 3175 h 3102054"/>
              <a:gd name="connsiteX83" fmla="*/ 4800601 w 12192000"/>
              <a:gd name="connsiteY83" fmla="*/ 0 h 3102054"/>
              <a:gd name="connsiteX84" fmla="*/ 4868864 w 12192000"/>
              <a:gd name="connsiteY84" fmla="*/ 3175 h 3102054"/>
              <a:gd name="connsiteX85" fmla="*/ 4929188 w 12192000"/>
              <a:gd name="connsiteY85" fmla="*/ 9525 h 3102054"/>
              <a:gd name="connsiteX86" fmla="*/ 4981576 w 12192000"/>
              <a:gd name="connsiteY86" fmla="*/ 20637 h 3102054"/>
              <a:gd name="connsiteX87" fmla="*/ 5027614 w 12192000"/>
              <a:gd name="connsiteY87" fmla="*/ 36512 h 3102054"/>
              <a:gd name="connsiteX88" fmla="*/ 5068889 w 12192000"/>
              <a:gd name="connsiteY88" fmla="*/ 52387 h 3102054"/>
              <a:gd name="connsiteX89" fmla="*/ 5105402 w 12192000"/>
              <a:gd name="connsiteY89" fmla="*/ 68262 h 3102054"/>
              <a:gd name="connsiteX90" fmla="*/ 5143502 w 12192000"/>
              <a:gd name="connsiteY90" fmla="*/ 87312 h 3102054"/>
              <a:gd name="connsiteX91" fmla="*/ 5181601 w 12192000"/>
              <a:gd name="connsiteY91" fmla="*/ 106362 h 3102054"/>
              <a:gd name="connsiteX92" fmla="*/ 5218115 w 12192000"/>
              <a:gd name="connsiteY92" fmla="*/ 125412 h 3102054"/>
              <a:gd name="connsiteX93" fmla="*/ 5259388 w 12192000"/>
              <a:gd name="connsiteY93" fmla="*/ 141287 h 3102054"/>
              <a:gd name="connsiteX94" fmla="*/ 5305426 w 12192000"/>
              <a:gd name="connsiteY94" fmla="*/ 155575 h 3102054"/>
              <a:gd name="connsiteX95" fmla="*/ 5357813 w 12192000"/>
              <a:gd name="connsiteY95" fmla="*/ 166687 h 3102054"/>
              <a:gd name="connsiteX96" fmla="*/ 5418139 w 12192000"/>
              <a:gd name="connsiteY96" fmla="*/ 174625 h 3102054"/>
              <a:gd name="connsiteX97" fmla="*/ 5486401 w 12192000"/>
              <a:gd name="connsiteY97" fmla="*/ 176212 h 3102054"/>
              <a:gd name="connsiteX98" fmla="*/ 5554663 w 12192000"/>
              <a:gd name="connsiteY98" fmla="*/ 174625 h 3102054"/>
              <a:gd name="connsiteX99" fmla="*/ 5614989 w 12192000"/>
              <a:gd name="connsiteY99" fmla="*/ 166687 h 3102054"/>
              <a:gd name="connsiteX100" fmla="*/ 5667376 w 12192000"/>
              <a:gd name="connsiteY100" fmla="*/ 155575 h 3102054"/>
              <a:gd name="connsiteX101" fmla="*/ 5713414 w 12192000"/>
              <a:gd name="connsiteY101" fmla="*/ 141287 h 3102054"/>
              <a:gd name="connsiteX102" fmla="*/ 5754689 w 12192000"/>
              <a:gd name="connsiteY102" fmla="*/ 125412 h 3102054"/>
              <a:gd name="connsiteX103" fmla="*/ 5791202 w 12192000"/>
              <a:gd name="connsiteY103" fmla="*/ 106362 h 3102054"/>
              <a:gd name="connsiteX104" fmla="*/ 5829302 w 12192000"/>
              <a:gd name="connsiteY104" fmla="*/ 87312 h 3102054"/>
              <a:gd name="connsiteX105" fmla="*/ 5867402 w 12192000"/>
              <a:gd name="connsiteY105" fmla="*/ 68262 h 3102054"/>
              <a:gd name="connsiteX106" fmla="*/ 5903915 w 12192000"/>
              <a:gd name="connsiteY106" fmla="*/ 52387 h 3102054"/>
              <a:gd name="connsiteX107" fmla="*/ 5945189 w 12192000"/>
              <a:gd name="connsiteY107" fmla="*/ 36512 h 3102054"/>
              <a:gd name="connsiteX108" fmla="*/ 5991226 w 12192000"/>
              <a:gd name="connsiteY108" fmla="*/ 20637 h 3102054"/>
              <a:gd name="connsiteX109" fmla="*/ 6043614 w 12192000"/>
              <a:gd name="connsiteY109" fmla="*/ 9525 h 3102054"/>
              <a:gd name="connsiteX110" fmla="*/ 6103939 w 12192000"/>
              <a:gd name="connsiteY110" fmla="*/ 3175 h 3102054"/>
              <a:gd name="connsiteX111" fmla="*/ 6172201 w 12192000"/>
              <a:gd name="connsiteY111" fmla="*/ 0 h 3102054"/>
              <a:gd name="connsiteX112" fmla="*/ 6210301 w 12192000"/>
              <a:gd name="connsiteY112" fmla="*/ 1772 h 3102054"/>
              <a:gd name="connsiteX113" fmla="*/ 6248401 w 12192000"/>
              <a:gd name="connsiteY113" fmla="*/ 0 h 3102054"/>
              <a:gd name="connsiteX114" fmla="*/ 6316664 w 12192000"/>
              <a:gd name="connsiteY114" fmla="*/ 3175 h 3102054"/>
              <a:gd name="connsiteX115" fmla="*/ 6376989 w 12192000"/>
              <a:gd name="connsiteY115" fmla="*/ 9525 h 3102054"/>
              <a:gd name="connsiteX116" fmla="*/ 6429376 w 12192000"/>
              <a:gd name="connsiteY116" fmla="*/ 20637 h 3102054"/>
              <a:gd name="connsiteX117" fmla="*/ 6475414 w 12192000"/>
              <a:gd name="connsiteY117" fmla="*/ 36512 h 3102054"/>
              <a:gd name="connsiteX118" fmla="*/ 6516689 w 12192000"/>
              <a:gd name="connsiteY118" fmla="*/ 52387 h 3102054"/>
              <a:gd name="connsiteX119" fmla="*/ 6553202 w 12192000"/>
              <a:gd name="connsiteY119" fmla="*/ 68262 h 3102054"/>
              <a:gd name="connsiteX120" fmla="*/ 6591302 w 12192000"/>
              <a:gd name="connsiteY120" fmla="*/ 87312 h 3102054"/>
              <a:gd name="connsiteX121" fmla="*/ 6629401 w 12192000"/>
              <a:gd name="connsiteY121" fmla="*/ 106362 h 3102054"/>
              <a:gd name="connsiteX122" fmla="*/ 6665915 w 12192000"/>
              <a:gd name="connsiteY122" fmla="*/ 125412 h 3102054"/>
              <a:gd name="connsiteX123" fmla="*/ 6707189 w 12192000"/>
              <a:gd name="connsiteY123" fmla="*/ 141287 h 3102054"/>
              <a:gd name="connsiteX124" fmla="*/ 6753226 w 12192000"/>
              <a:gd name="connsiteY124" fmla="*/ 155575 h 3102054"/>
              <a:gd name="connsiteX125" fmla="*/ 6805614 w 12192000"/>
              <a:gd name="connsiteY125" fmla="*/ 166687 h 3102054"/>
              <a:gd name="connsiteX126" fmla="*/ 6865939 w 12192000"/>
              <a:gd name="connsiteY126" fmla="*/ 174625 h 3102054"/>
              <a:gd name="connsiteX127" fmla="*/ 6934201 w 12192000"/>
              <a:gd name="connsiteY127" fmla="*/ 176212 h 3102054"/>
              <a:gd name="connsiteX128" fmla="*/ 7002464 w 12192000"/>
              <a:gd name="connsiteY128" fmla="*/ 174625 h 3102054"/>
              <a:gd name="connsiteX129" fmla="*/ 7062789 w 12192000"/>
              <a:gd name="connsiteY129" fmla="*/ 166687 h 3102054"/>
              <a:gd name="connsiteX130" fmla="*/ 7115176 w 12192000"/>
              <a:gd name="connsiteY130" fmla="*/ 155575 h 3102054"/>
              <a:gd name="connsiteX131" fmla="*/ 7161214 w 12192000"/>
              <a:gd name="connsiteY131" fmla="*/ 141287 h 3102054"/>
              <a:gd name="connsiteX132" fmla="*/ 7202489 w 12192000"/>
              <a:gd name="connsiteY132" fmla="*/ 125412 h 3102054"/>
              <a:gd name="connsiteX133" fmla="*/ 7239001 w 12192000"/>
              <a:gd name="connsiteY133" fmla="*/ 106362 h 3102054"/>
              <a:gd name="connsiteX134" fmla="*/ 7277101 w 12192000"/>
              <a:gd name="connsiteY134" fmla="*/ 87312 h 3102054"/>
              <a:gd name="connsiteX135" fmla="*/ 7315201 w 12192000"/>
              <a:gd name="connsiteY135" fmla="*/ 68262 h 3102054"/>
              <a:gd name="connsiteX136" fmla="*/ 7351714 w 12192000"/>
              <a:gd name="connsiteY136" fmla="*/ 52387 h 3102054"/>
              <a:gd name="connsiteX137" fmla="*/ 7392989 w 12192000"/>
              <a:gd name="connsiteY137" fmla="*/ 36512 h 3102054"/>
              <a:gd name="connsiteX138" fmla="*/ 7439026 w 12192000"/>
              <a:gd name="connsiteY138" fmla="*/ 20637 h 3102054"/>
              <a:gd name="connsiteX139" fmla="*/ 7491414 w 12192000"/>
              <a:gd name="connsiteY139" fmla="*/ 9525 h 3102054"/>
              <a:gd name="connsiteX140" fmla="*/ 7551739 w 12192000"/>
              <a:gd name="connsiteY140" fmla="*/ 3175 h 3102054"/>
              <a:gd name="connsiteX141" fmla="*/ 7620001 w 12192000"/>
              <a:gd name="connsiteY141" fmla="*/ 0 h 3102054"/>
              <a:gd name="connsiteX142" fmla="*/ 7688264 w 12192000"/>
              <a:gd name="connsiteY142" fmla="*/ 3175 h 3102054"/>
              <a:gd name="connsiteX143" fmla="*/ 7748589 w 12192000"/>
              <a:gd name="connsiteY143" fmla="*/ 9525 h 3102054"/>
              <a:gd name="connsiteX144" fmla="*/ 7800976 w 12192000"/>
              <a:gd name="connsiteY144" fmla="*/ 20637 h 3102054"/>
              <a:gd name="connsiteX145" fmla="*/ 7847014 w 12192000"/>
              <a:gd name="connsiteY145" fmla="*/ 36512 h 3102054"/>
              <a:gd name="connsiteX146" fmla="*/ 7888289 w 12192000"/>
              <a:gd name="connsiteY146" fmla="*/ 52387 h 3102054"/>
              <a:gd name="connsiteX147" fmla="*/ 7924801 w 12192000"/>
              <a:gd name="connsiteY147" fmla="*/ 68262 h 3102054"/>
              <a:gd name="connsiteX148" fmla="*/ 7962901 w 12192000"/>
              <a:gd name="connsiteY148" fmla="*/ 87312 h 3102054"/>
              <a:gd name="connsiteX149" fmla="*/ 8001001 w 12192000"/>
              <a:gd name="connsiteY149" fmla="*/ 106362 h 3102054"/>
              <a:gd name="connsiteX150" fmla="*/ 8037514 w 12192000"/>
              <a:gd name="connsiteY150" fmla="*/ 125412 h 3102054"/>
              <a:gd name="connsiteX151" fmla="*/ 8078789 w 12192000"/>
              <a:gd name="connsiteY151" fmla="*/ 141287 h 3102054"/>
              <a:gd name="connsiteX152" fmla="*/ 8124826 w 12192000"/>
              <a:gd name="connsiteY152" fmla="*/ 155575 h 3102054"/>
              <a:gd name="connsiteX153" fmla="*/ 8177214 w 12192000"/>
              <a:gd name="connsiteY153" fmla="*/ 166687 h 3102054"/>
              <a:gd name="connsiteX154" fmla="*/ 8237539 w 12192000"/>
              <a:gd name="connsiteY154" fmla="*/ 174625 h 3102054"/>
              <a:gd name="connsiteX155" fmla="*/ 8305801 w 12192000"/>
              <a:gd name="connsiteY155" fmla="*/ 176212 h 3102054"/>
              <a:gd name="connsiteX156" fmla="*/ 8374064 w 12192000"/>
              <a:gd name="connsiteY156" fmla="*/ 174625 h 3102054"/>
              <a:gd name="connsiteX157" fmla="*/ 8434388 w 12192000"/>
              <a:gd name="connsiteY157" fmla="*/ 166687 h 3102054"/>
              <a:gd name="connsiteX158" fmla="*/ 8486776 w 12192000"/>
              <a:gd name="connsiteY158" fmla="*/ 155575 h 3102054"/>
              <a:gd name="connsiteX159" fmla="*/ 8532814 w 12192000"/>
              <a:gd name="connsiteY159" fmla="*/ 141287 h 3102054"/>
              <a:gd name="connsiteX160" fmla="*/ 8574088 w 12192000"/>
              <a:gd name="connsiteY160" fmla="*/ 125412 h 3102054"/>
              <a:gd name="connsiteX161" fmla="*/ 8610600 w 12192000"/>
              <a:gd name="connsiteY161" fmla="*/ 106362 h 3102054"/>
              <a:gd name="connsiteX162" fmla="*/ 8648700 w 12192000"/>
              <a:gd name="connsiteY162" fmla="*/ 87312 h 3102054"/>
              <a:gd name="connsiteX163" fmla="*/ 8686800 w 12192000"/>
              <a:gd name="connsiteY163" fmla="*/ 68262 h 3102054"/>
              <a:gd name="connsiteX164" fmla="*/ 8723314 w 12192000"/>
              <a:gd name="connsiteY164" fmla="*/ 52387 h 3102054"/>
              <a:gd name="connsiteX165" fmla="*/ 8764588 w 12192000"/>
              <a:gd name="connsiteY165" fmla="*/ 36512 h 3102054"/>
              <a:gd name="connsiteX166" fmla="*/ 8810626 w 12192000"/>
              <a:gd name="connsiteY166" fmla="*/ 20637 h 3102054"/>
              <a:gd name="connsiteX167" fmla="*/ 8863014 w 12192000"/>
              <a:gd name="connsiteY167" fmla="*/ 9525 h 3102054"/>
              <a:gd name="connsiteX168" fmla="*/ 8923338 w 12192000"/>
              <a:gd name="connsiteY168" fmla="*/ 3175 h 3102054"/>
              <a:gd name="connsiteX169" fmla="*/ 8990014 w 12192000"/>
              <a:gd name="connsiteY169" fmla="*/ 0 h 3102054"/>
              <a:gd name="connsiteX170" fmla="*/ 9059864 w 12192000"/>
              <a:gd name="connsiteY170" fmla="*/ 3175 h 3102054"/>
              <a:gd name="connsiteX171" fmla="*/ 9120188 w 12192000"/>
              <a:gd name="connsiteY171" fmla="*/ 9525 h 3102054"/>
              <a:gd name="connsiteX172" fmla="*/ 9172576 w 12192000"/>
              <a:gd name="connsiteY172" fmla="*/ 20637 h 3102054"/>
              <a:gd name="connsiteX173" fmla="*/ 9218614 w 12192000"/>
              <a:gd name="connsiteY173" fmla="*/ 36512 h 3102054"/>
              <a:gd name="connsiteX174" fmla="*/ 9259888 w 12192000"/>
              <a:gd name="connsiteY174" fmla="*/ 52387 h 3102054"/>
              <a:gd name="connsiteX175" fmla="*/ 9296400 w 12192000"/>
              <a:gd name="connsiteY175" fmla="*/ 68262 h 3102054"/>
              <a:gd name="connsiteX176" fmla="*/ 9334500 w 12192000"/>
              <a:gd name="connsiteY176" fmla="*/ 87312 h 3102054"/>
              <a:gd name="connsiteX177" fmla="*/ 9372600 w 12192000"/>
              <a:gd name="connsiteY177" fmla="*/ 106362 h 3102054"/>
              <a:gd name="connsiteX178" fmla="*/ 9409114 w 12192000"/>
              <a:gd name="connsiteY178" fmla="*/ 125412 h 3102054"/>
              <a:gd name="connsiteX179" fmla="*/ 9450388 w 12192000"/>
              <a:gd name="connsiteY179" fmla="*/ 141287 h 3102054"/>
              <a:gd name="connsiteX180" fmla="*/ 9496426 w 12192000"/>
              <a:gd name="connsiteY180" fmla="*/ 155575 h 3102054"/>
              <a:gd name="connsiteX181" fmla="*/ 9548814 w 12192000"/>
              <a:gd name="connsiteY181" fmla="*/ 166687 h 3102054"/>
              <a:gd name="connsiteX182" fmla="*/ 9609138 w 12192000"/>
              <a:gd name="connsiteY182" fmla="*/ 174625 h 3102054"/>
              <a:gd name="connsiteX183" fmla="*/ 9677400 w 12192000"/>
              <a:gd name="connsiteY183" fmla="*/ 176212 h 3102054"/>
              <a:gd name="connsiteX184" fmla="*/ 9745664 w 12192000"/>
              <a:gd name="connsiteY184" fmla="*/ 174625 h 3102054"/>
              <a:gd name="connsiteX185" fmla="*/ 9805988 w 12192000"/>
              <a:gd name="connsiteY185" fmla="*/ 166687 h 3102054"/>
              <a:gd name="connsiteX186" fmla="*/ 9858376 w 12192000"/>
              <a:gd name="connsiteY186" fmla="*/ 155575 h 3102054"/>
              <a:gd name="connsiteX187" fmla="*/ 9904414 w 12192000"/>
              <a:gd name="connsiteY187" fmla="*/ 141287 h 3102054"/>
              <a:gd name="connsiteX188" fmla="*/ 9945688 w 12192000"/>
              <a:gd name="connsiteY188" fmla="*/ 125412 h 3102054"/>
              <a:gd name="connsiteX189" fmla="*/ 9982200 w 12192000"/>
              <a:gd name="connsiteY189" fmla="*/ 106362 h 3102054"/>
              <a:gd name="connsiteX190" fmla="*/ 10058400 w 12192000"/>
              <a:gd name="connsiteY190" fmla="*/ 68262 h 3102054"/>
              <a:gd name="connsiteX191" fmla="*/ 10094914 w 12192000"/>
              <a:gd name="connsiteY191" fmla="*/ 52387 h 3102054"/>
              <a:gd name="connsiteX192" fmla="*/ 10136188 w 12192000"/>
              <a:gd name="connsiteY192" fmla="*/ 36512 h 3102054"/>
              <a:gd name="connsiteX193" fmla="*/ 10182226 w 12192000"/>
              <a:gd name="connsiteY193" fmla="*/ 20637 h 3102054"/>
              <a:gd name="connsiteX194" fmla="*/ 10234614 w 12192000"/>
              <a:gd name="connsiteY194" fmla="*/ 9525 h 3102054"/>
              <a:gd name="connsiteX195" fmla="*/ 10294938 w 12192000"/>
              <a:gd name="connsiteY195" fmla="*/ 3175 h 3102054"/>
              <a:gd name="connsiteX196" fmla="*/ 10363200 w 12192000"/>
              <a:gd name="connsiteY196" fmla="*/ 0 h 3102054"/>
              <a:gd name="connsiteX197" fmla="*/ 10431464 w 12192000"/>
              <a:gd name="connsiteY197" fmla="*/ 3175 h 3102054"/>
              <a:gd name="connsiteX198" fmla="*/ 10491788 w 12192000"/>
              <a:gd name="connsiteY198" fmla="*/ 9525 h 3102054"/>
              <a:gd name="connsiteX199" fmla="*/ 10544176 w 12192000"/>
              <a:gd name="connsiteY199" fmla="*/ 20637 h 3102054"/>
              <a:gd name="connsiteX200" fmla="*/ 10590214 w 12192000"/>
              <a:gd name="connsiteY200" fmla="*/ 36512 h 3102054"/>
              <a:gd name="connsiteX201" fmla="*/ 10631488 w 12192000"/>
              <a:gd name="connsiteY201" fmla="*/ 52387 h 3102054"/>
              <a:gd name="connsiteX202" fmla="*/ 10668000 w 12192000"/>
              <a:gd name="connsiteY202" fmla="*/ 68262 h 3102054"/>
              <a:gd name="connsiteX203" fmla="*/ 10706100 w 12192000"/>
              <a:gd name="connsiteY203" fmla="*/ 87312 h 3102054"/>
              <a:gd name="connsiteX204" fmla="*/ 10744200 w 12192000"/>
              <a:gd name="connsiteY204" fmla="*/ 106362 h 3102054"/>
              <a:gd name="connsiteX205" fmla="*/ 10780714 w 12192000"/>
              <a:gd name="connsiteY205" fmla="*/ 125412 h 3102054"/>
              <a:gd name="connsiteX206" fmla="*/ 10821988 w 12192000"/>
              <a:gd name="connsiteY206" fmla="*/ 141287 h 3102054"/>
              <a:gd name="connsiteX207" fmla="*/ 10868026 w 12192000"/>
              <a:gd name="connsiteY207" fmla="*/ 155575 h 3102054"/>
              <a:gd name="connsiteX208" fmla="*/ 10920414 w 12192000"/>
              <a:gd name="connsiteY208" fmla="*/ 166687 h 3102054"/>
              <a:gd name="connsiteX209" fmla="*/ 10980738 w 12192000"/>
              <a:gd name="connsiteY209" fmla="*/ 174625 h 3102054"/>
              <a:gd name="connsiteX210" fmla="*/ 11049000 w 12192000"/>
              <a:gd name="connsiteY210" fmla="*/ 176212 h 3102054"/>
              <a:gd name="connsiteX211" fmla="*/ 11117264 w 12192000"/>
              <a:gd name="connsiteY211" fmla="*/ 174625 h 3102054"/>
              <a:gd name="connsiteX212" fmla="*/ 11177588 w 12192000"/>
              <a:gd name="connsiteY212" fmla="*/ 166687 h 3102054"/>
              <a:gd name="connsiteX213" fmla="*/ 11229976 w 12192000"/>
              <a:gd name="connsiteY213" fmla="*/ 155575 h 3102054"/>
              <a:gd name="connsiteX214" fmla="*/ 11276014 w 12192000"/>
              <a:gd name="connsiteY214" fmla="*/ 141287 h 3102054"/>
              <a:gd name="connsiteX215" fmla="*/ 11317288 w 12192000"/>
              <a:gd name="connsiteY215" fmla="*/ 125412 h 3102054"/>
              <a:gd name="connsiteX216" fmla="*/ 11353800 w 12192000"/>
              <a:gd name="connsiteY216" fmla="*/ 106362 h 3102054"/>
              <a:gd name="connsiteX217" fmla="*/ 11391900 w 12192000"/>
              <a:gd name="connsiteY217" fmla="*/ 87312 h 3102054"/>
              <a:gd name="connsiteX218" fmla="*/ 11430000 w 12192000"/>
              <a:gd name="connsiteY218" fmla="*/ 68263 h 3102054"/>
              <a:gd name="connsiteX219" fmla="*/ 11466514 w 12192000"/>
              <a:gd name="connsiteY219" fmla="*/ 52388 h 3102054"/>
              <a:gd name="connsiteX220" fmla="*/ 11507788 w 12192000"/>
              <a:gd name="connsiteY220" fmla="*/ 36513 h 3102054"/>
              <a:gd name="connsiteX221" fmla="*/ 11553826 w 12192000"/>
              <a:gd name="connsiteY221" fmla="*/ 20638 h 3102054"/>
              <a:gd name="connsiteX222" fmla="*/ 11606214 w 12192000"/>
              <a:gd name="connsiteY222" fmla="*/ 9525 h 3102054"/>
              <a:gd name="connsiteX223" fmla="*/ 11666538 w 12192000"/>
              <a:gd name="connsiteY223" fmla="*/ 3175 h 3102054"/>
              <a:gd name="connsiteX224" fmla="*/ 11734800 w 12192000"/>
              <a:gd name="connsiteY224" fmla="*/ 0 h 3102054"/>
              <a:gd name="connsiteX225" fmla="*/ 11803064 w 12192000"/>
              <a:gd name="connsiteY225" fmla="*/ 3175 h 3102054"/>
              <a:gd name="connsiteX226" fmla="*/ 11863388 w 12192000"/>
              <a:gd name="connsiteY226" fmla="*/ 9525 h 3102054"/>
              <a:gd name="connsiteX227" fmla="*/ 11915776 w 12192000"/>
              <a:gd name="connsiteY227" fmla="*/ 20638 h 3102054"/>
              <a:gd name="connsiteX228" fmla="*/ 11961814 w 12192000"/>
              <a:gd name="connsiteY228" fmla="*/ 36513 h 3102054"/>
              <a:gd name="connsiteX229" fmla="*/ 12003088 w 12192000"/>
              <a:gd name="connsiteY229" fmla="*/ 52388 h 3102054"/>
              <a:gd name="connsiteX230" fmla="*/ 12039600 w 12192000"/>
              <a:gd name="connsiteY230" fmla="*/ 68263 h 3102054"/>
              <a:gd name="connsiteX231" fmla="*/ 12077700 w 12192000"/>
              <a:gd name="connsiteY231" fmla="*/ 87313 h 3102054"/>
              <a:gd name="connsiteX232" fmla="*/ 12115800 w 12192000"/>
              <a:gd name="connsiteY232" fmla="*/ 106363 h 3102054"/>
              <a:gd name="connsiteX233" fmla="*/ 12152314 w 12192000"/>
              <a:gd name="connsiteY233" fmla="*/ 125413 h 3102054"/>
              <a:gd name="connsiteX234" fmla="*/ 12192000 w 12192000"/>
              <a:gd name="connsiteY234" fmla="*/ 140677 h 3102054"/>
              <a:gd name="connsiteX235" fmla="*/ 12192000 w 12192000"/>
              <a:gd name="connsiteY235" fmla="*/ 885826 h 3102054"/>
              <a:gd name="connsiteX236" fmla="*/ 12191999 w 12192000"/>
              <a:gd name="connsiteY236" fmla="*/ 885826 h 3102054"/>
              <a:gd name="connsiteX237" fmla="*/ 12191999 w 12192000"/>
              <a:gd name="connsiteY237" fmla="*/ 3102054 h 3102054"/>
              <a:gd name="connsiteX238" fmla="*/ 0 w 12192000"/>
              <a:gd name="connsiteY238" fmla="*/ 3102054 h 3102054"/>
              <a:gd name="connsiteX239" fmla="*/ 0 w 12192000"/>
              <a:gd name="connsiteY239" fmla="*/ 638254 h 3102054"/>
              <a:gd name="connsiteX240" fmla="*/ 1 w 12192000"/>
              <a:gd name="connsiteY240" fmla="*/ 638254 h 3102054"/>
              <a:gd name="connsiteX241" fmla="*/ 1 w 12192000"/>
              <a:gd name="connsiteY241" fmla="*/ 176212 h 3102054"/>
              <a:gd name="connsiteX242" fmla="*/ 68264 w 12192000"/>
              <a:gd name="connsiteY242" fmla="*/ 174625 h 3102054"/>
              <a:gd name="connsiteX243" fmla="*/ 128589 w 12192000"/>
              <a:gd name="connsiteY243" fmla="*/ 166687 h 3102054"/>
              <a:gd name="connsiteX244" fmla="*/ 180976 w 12192000"/>
              <a:gd name="connsiteY244" fmla="*/ 155575 h 3102054"/>
              <a:gd name="connsiteX245" fmla="*/ 227014 w 12192000"/>
              <a:gd name="connsiteY245" fmla="*/ 141287 h 3102054"/>
              <a:gd name="connsiteX246" fmla="*/ 268289 w 12192000"/>
              <a:gd name="connsiteY246" fmla="*/ 125412 h 3102054"/>
              <a:gd name="connsiteX247" fmla="*/ 304801 w 12192000"/>
              <a:gd name="connsiteY247" fmla="*/ 106362 h 3102054"/>
              <a:gd name="connsiteX248" fmla="*/ 342901 w 12192000"/>
              <a:gd name="connsiteY248" fmla="*/ 87312 h 3102054"/>
              <a:gd name="connsiteX249" fmla="*/ 381001 w 12192000"/>
              <a:gd name="connsiteY249" fmla="*/ 68262 h 3102054"/>
              <a:gd name="connsiteX250" fmla="*/ 417514 w 12192000"/>
              <a:gd name="connsiteY250" fmla="*/ 52387 h 3102054"/>
              <a:gd name="connsiteX251" fmla="*/ 458789 w 12192000"/>
              <a:gd name="connsiteY251" fmla="*/ 36512 h 3102054"/>
              <a:gd name="connsiteX252" fmla="*/ 504826 w 12192000"/>
              <a:gd name="connsiteY252" fmla="*/ 20637 h 3102054"/>
              <a:gd name="connsiteX253" fmla="*/ 557214 w 12192000"/>
              <a:gd name="connsiteY253" fmla="*/ 9525 h 3102054"/>
              <a:gd name="connsiteX254" fmla="*/ 617539 w 12192000"/>
              <a:gd name="connsiteY254" fmla="*/ 3175 h 3102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</a:cxnLst>
            <a:rect l="l" t="t" r="r" b="b"/>
            <a:pathLst>
              <a:path w="12192000" h="3102054">
                <a:moveTo>
                  <a:pt x="685801" y="0"/>
                </a:moveTo>
                <a:lnTo>
                  <a:pt x="754064" y="3175"/>
                </a:lnTo>
                <a:lnTo>
                  <a:pt x="814389" y="9525"/>
                </a:lnTo>
                <a:lnTo>
                  <a:pt x="866776" y="20637"/>
                </a:lnTo>
                <a:lnTo>
                  <a:pt x="912814" y="36512"/>
                </a:lnTo>
                <a:lnTo>
                  <a:pt x="954089" y="52387"/>
                </a:lnTo>
                <a:lnTo>
                  <a:pt x="990601" y="68262"/>
                </a:lnTo>
                <a:lnTo>
                  <a:pt x="1028701" y="87312"/>
                </a:lnTo>
                <a:lnTo>
                  <a:pt x="1066801" y="106362"/>
                </a:lnTo>
                <a:lnTo>
                  <a:pt x="1103314" y="125412"/>
                </a:lnTo>
                <a:lnTo>
                  <a:pt x="1144589" y="141287"/>
                </a:lnTo>
                <a:lnTo>
                  <a:pt x="1190626" y="155575"/>
                </a:lnTo>
                <a:lnTo>
                  <a:pt x="1243014" y="166687"/>
                </a:lnTo>
                <a:lnTo>
                  <a:pt x="1303339" y="174625"/>
                </a:lnTo>
                <a:lnTo>
                  <a:pt x="1371601" y="176212"/>
                </a:lnTo>
                <a:lnTo>
                  <a:pt x="1439864" y="174625"/>
                </a:lnTo>
                <a:lnTo>
                  <a:pt x="1500189" y="166687"/>
                </a:lnTo>
                <a:lnTo>
                  <a:pt x="1552576" y="155575"/>
                </a:lnTo>
                <a:lnTo>
                  <a:pt x="1598614" y="141287"/>
                </a:lnTo>
                <a:lnTo>
                  <a:pt x="1639889" y="125412"/>
                </a:lnTo>
                <a:lnTo>
                  <a:pt x="1676401" y="106362"/>
                </a:lnTo>
                <a:lnTo>
                  <a:pt x="1714501" y="87312"/>
                </a:lnTo>
                <a:lnTo>
                  <a:pt x="1752601" y="68262"/>
                </a:lnTo>
                <a:lnTo>
                  <a:pt x="1789114" y="52387"/>
                </a:lnTo>
                <a:lnTo>
                  <a:pt x="1830389" y="36512"/>
                </a:lnTo>
                <a:lnTo>
                  <a:pt x="1876426" y="20637"/>
                </a:lnTo>
                <a:lnTo>
                  <a:pt x="1928814" y="9525"/>
                </a:lnTo>
                <a:lnTo>
                  <a:pt x="1989139" y="3175"/>
                </a:lnTo>
                <a:lnTo>
                  <a:pt x="2057401" y="0"/>
                </a:lnTo>
                <a:lnTo>
                  <a:pt x="2125664" y="3175"/>
                </a:lnTo>
                <a:lnTo>
                  <a:pt x="2185989" y="9525"/>
                </a:lnTo>
                <a:lnTo>
                  <a:pt x="2238376" y="20637"/>
                </a:lnTo>
                <a:lnTo>
                  <a:pt x="2284414" y="36512"/>
                </a:lnTo>
                <a:lnTo>
                  <a:pt x="2325688" y="52387"/>
                </a:lnTo>
                <a:lnTo>
                  <a:pt x="2362201" y="68262"/>
                </a:lnTo>
                <a:lnTo>
                  <a:pt x="2400301" y="87312"/>
                </a:lnTo>
                <a:lnTo>
                  <a:pt x="2438401" y="106362"/>
                </a:lnTo>
                <a:lnTo>
                  <a:pt x="2474913" y="125412"/>
                </a:lnTo>
                <a:lnTo>
                  <a:pt x="2516188" y="141287"/>
                </a:lnTo>
                <a:lnTo>
                  <a:pt x="2562226" y="155575"/>
                </a:lnTo>
                <a:lnTo>
                  <a:pt x="2614614" y="166687"/>
                </a:lnTo>
                <a:lnTo>
                  <a:pt x="2674938" y="174625"/>
                </a:lnTo>
                <a:lnTo>
                  <a:pt x="2743201" y="176212"/>
                </a:lnTo>
                <a:lnTo>
                  <a:pt x="2811464" y="174625"/>
                </a:lnTo>
                <a:lnTo>
                  <a:pt x="2871789" y="166687"/>
                </a:lnTo>
                <a:lnTo>
                  <a:pt x="2924176" y="155575"/>
                </a:lnTo>
                <a:lnTo>
                  <a:pt x="2970214" y="141287"/>
                </a:lnTo>
                <a:lnTo>
                  <a:pt x="3011489" y="125412"/>
                </a:lnTo>
                <a:lnTo>
                  <a:pt x="3048001" y="106362"/>
                </a:lnTo>
                <a:lnTo>
                  <a:pt x="3086101" y="87312"/>
                </a:lnTo>
                <a:lnTo>
                  <a:pt x="3124201" y="68262"/>
                </a:lnTo>
                <a:lnTo>
                  <a:pt x="3160714" y="52387"/>
                </a:lnTo>
                <a:lnTo>
                  <a:pt x="3201989" y="36512"/>
                </a:lnTo>
                <a:lnTo>
                  <a:pt x="3248026" y="20637"/>
                </a:lnTo>
                <a:lnTo>
                  <a:pt x="3300414" y="9525"/>
                </a:lnTo>
                <a:lnTo>
                  <a:pt x="3360739" y="3175"/>
                </a:lnTo>
                <a:lnTo>
                  <a:pt x="3427414" y="0"/>
                </a:lnTo>
                <a:lnTo>
                  <a:pt x="3497264" y="3175"/>
                </a:lnTo>
                <a:lnTo>
                  <a:pt x="3557589" y="9525"/>
                </a:lnTo>
                <a:lnTo>
                  <a:pt x="3609976" y="20637"/>
                </a:lnTo>
                <a:lnTo>
                  <a:pt x="3656014" y="36512"/>
                </a:lnTo>
                <a:lnTo>
                  <a:pt x="3697288" y="52387"/>
                </a:lnTo>
                <a:lnTo>
                  <a:pt x="3733801" y="68262"/>
                </a:lnTo>
                <a:lnTo>
                  <a:pt x="3771901" y="87312"/>
                </a:lnTo>
                <a:lnTo>
                  <a:pt x="3810001" y="106362"/>
                </a:lnTo>
                <a:lnTo>
                  <a:pt x="3846514" y="125412"/>
                </a:lnTo>
                <a:lnTo>
                  <a:pt x="3887789" y="141287"/>
                </a:lnTo>
                <a:lnTo>
                  <a:pt x="3933826" y="155575"/>
                </a:lnTo>
                <a:lnTo>
                  <a:pt x="3986214" y="166687"/>
                </a:lnTo>
                <a:lnTo>
                  <a:pt x="4046539" y="174625"/>
                </a:lnTo>
                <a:lnTo>
                  <a:pt x="4114801" y="176212"/>
                </a:lnTo>
                <a:lnTo>
                  <a:pt x="4183064" y="174625"/>
                </a:lnTo>
                <a:lnTo>
                  <a:pt x="4243388" y="166687"/>
                </a:lnTo>
                <a:lnTo>
                  <a:pt x="4295776" y="155575"/>
                </a:lnTo>
                <a:lnTo>
                  <a:pt x="4341813" y="141287"/>
                </a:lnTo>
                <a:lnTo>
                  <a:pt x="4383088" y="125412"/>
                </a:lnTo>
                <a:lnTo>
                  <a:pt x="4419601" y="106362"/>
                </a:lnTo>
                <a:lnTo>
                  <a:pt x="4495801" y="68262"/>
                </a:lnTo>
                <a:lnTo>
                  <a:pt x="4532314" y="52387"/>
                </a:lnTo>
                <a:lnTo>
                  <a:pt x="4573588" y="36512"/>
                </a:lnTo>
                <a:lnTo>
                  <a:pt x="4619626" y="20637"/>
                </a:lnTo>
                <a:lnTo>
                  <a:pt x="4672013" y="9525"/>
                </a:lnTo>
                <a:lnTo>
                  <a:pt x="4732338" y="3175"/>
                </a:lnTo>
                <a:lnTo>
                  <a:pt x="4800601" y="0"/>
                </a:lnTo>
                <a:lnTo>
                  <a:pt x="4868864" y="3175"/>
                </a:lnTo>
                <a:lnTo>
                  <a:pt x="4929188" y="9525"/>
                </a:lnTo>
                <a:lnTo>
                  <a:pt x="4981576" y="20637"/>
                </a:lnTo>
                <a:lnTo>
                  <a:pt x="5027614" y="36512"/>
                </a:lnTo>
                <a:lnTo>
                  <a:pt x="5068889" y="52387"/>
                </a:lnTo>
                <a:lnTo>
                  <a:pt x="5105402" y="68262"/>
                </a:lnTo>
                <a:lnTo>
                  <a:pt x="5143502" y="87312"/>
                </a:lnTo>
                <a:lnTo>
                  <a:pt x="5181601" y="106362"/>
                </a:lnTo>
                <a:lnTo>
                  <a:pt x="5218115" y="125412"/>
                </a:lnTo>
                <a:lnTo>
                  <a:pt x="5259388" y="141287"/>
                </a:lnTo>
                <a:lnTo>
                  <a:pt x="5305426" y="155575"/>
                </a:lnTo>
                <a:lnTo>
                  <a:pt x="5357813" y="166687"/>
                </a:lnTo>
                <a:lnTo>
                  <a:pt x="5418139" y="174625"/>
                </a:lnTo>
                <a:lnTo>
                  <a:pt x="5486401" y="176212"/>
                </a:lnTo>
                <a:lnTo>
                  <a:pt x="5554663" y="174625"/>
                </a:lnTo>
                <a:lnTo>
                  <a:pt x="5614989" y="166687"/>
                </a:lnTo>
                <a:lnTo>
                  <a:pt x="5667376" y="155575"/>
                </a:lnTo>
                <a:lnTo>
                  <a:pt x="5713414" y="141287"/>
                </a:lnTo>
                <a:lnTo>
                  <a:pt x="5754689" y="125412"/>
                </a:lnTo>
                <a:lnTo>
                  <a:pt x="5791202" y="106362"/>
                </a:lnTo>
                <a:lnTo>
                  <a:pt x="5829302" y="87312"/>
                </a:lnTo>
                <a:lnTo>
                  <a:pt x="5867402" y="68262"/>
                </a:lnTo>
                <a:lnTo>
                  <a:pt x="5903915" y="52387"/>
                </a:lnTo>
                <a:lnTo>
                  <a:pt x="5945189" y="36512"/>
                </a:lnTo>
                <a:lnTo>
                  <a:pt x="5991226" y="20637"/>
                </a:lnTo>
                <a:lnTo>
                  <a:pt x="6043614" y="9525"/>
                </a:lnTo>
                <a:lnTo>
                  <a:pt x="6103939" y="3175"/>
                </a:lnTo>
                <a:lnTo>
                  <a:pt x="6172201" y="0"/>
                </a:lnTo>
                <a:lnTo>
                  <a:pt x="6210301" y="1772"/>
                </a:lnTo>
                <a:lnTo>
                  <a:pt x="6248401" y="0"/>
                </a:lnTo>
                <a:lnTo>
                  <a:pt x="6316664" y="3175"/>
                </a:lnTo>
                <a:lnTo>
                  <a:pt x="6376989" y="9525"/>
                </a:lnTo>
                <a:lnTo>
                  <a:pt x="6429376" y="20637"/>
                </a:lnTo>
                <a:lnTo>
                  <a:pt x="6475414" y="36512"/>
                </a:lnTo>
                <a:lnTo>
                  <a:pt x="6516689" y="52387"/>
                </a:lnTo>
                <a:lnTo>
                  <a:pt x="6553202" y="68262"/>
                </a:lnTo>
                <a:lnTo>
                  <a:pt x="6591302" y="87312"/>
                </a:lnTo>
                <a:lnTo>
                  <a:pt x="6629401" y="106362"/>
                </a:lnTo>
                <a:lnTo>
                  <a:pt x="6665915" y="125412"/>
                </a:lnTo>
                <a:lnTo>
                  <a:pt x="6707189" y="141287"/>
                </a:lnTo>
                <a:lnTo>
                  <a:pt x="6753226" y="155575"/>
                </a:lnTo>
                <a:lnTo>
                  <a:pt x="6805614" y="166687"/>
                </a:lnTo>
                <a:lnTo>
                  <a:pt x="6865939" y="174625"/>
                </a:lnTo>
                <a:lnTo>
                  <a:pt x="6934201" y="176212"/>
                </a:lnTo>
                <a:lnTo>
                  <a:pt x="7002464" y="174625"/>
                </a:lnTo>
                <a:lnTo>
                  <a:pt x="7062789" y="166687"/>
                </a:lnTo>
                <a:lnTo>
                  <a:pt x="7115176" y="155575"/>
                </a:lnTo>
                <a:lnTo>
                  <a:pt x="7161214" y="141287"/>
                </a:lnTo>
                <a:lnTo>
                  <a:pt x="7202489" y="125412"/>
                </a:lnTo>
                <a:lnTo>
                  <a:pt x="7239001" y="106362"/>
                </a:lnTo>
                <a:lnTo>
                  <a:pt x="7277101" y="87312"/>
                </a:lnTo>
                <a:lnTo>
                  <a:pt x="7315201" y="68262"/>
                </a:lnTo>
                <a:lnTo>
                  <a:pt x="7351714" y="52387"/>
                </a:lnTo>
                <a:lnTo>
                  <a:pt x="7392989" y="36512"/>
                </a:lnTo>
                <a:lnTo>
                  <a:pt x="7439026" y="20637"/>
                </a:lnTo>
                <a:lnTo>
                  <a:pt x="7491414" y="9525"/>
                </a:lnTo>
                <a:lnTo>
                  <a:pt x="7551739" y="3175"/>
                </a:lnTo>
                <a:lnTo>
                  <a:pt x="7620001" y="0"/>
                </a:lnTo>
                <a:lnTo>
                  <a:pt x="7688264" y="3175"/>
                </a:lnTo>
                <a:lnTo>
                  <a:pt x="7748589" y="9525"/>
                </a:lnTo>
                <a:lnTo>
                  <a:pt x="7800976" y="20637"/>
                </a:lnTo>
                <a:lnTo>
                  <a:pt x="7847014" y="36512"/>
                </a:lnTo>
                <a:lnTo>
                  <a:pt x="7888289" y="52387"/>
                </a:lnTo>
                <a:lnTo>
                  <a:pt x="7924801" y="68262"/>
                </a:lnTo>
                <a:lnTo>
                  <a:pt x="7962901" y="87312"/>
                </a:lnTo>
                <a:lnTo>
                  <a:pt x="8001001" y="106362"/>
                </a:lnTo>
                <a:lnTo>
                  <a:pt x="8037514" y="125412"/>
                </a:lnTo>
                <a:lnTo>
                  <a:pt x="8078789" y="141287"/>
                </a:lnTo>
                <a:lnTo>
                  <a:pt x="8124826" y="155575"/>
                </a:lnTo>
                <a:lnTo>
                  <a:pt x="8177214" y="166687"/>
                </a:lnTo>
                <a:lnTo>
                  <a:pt x="8237539" y="174625"/>
                </a:lnTo>
                <a:lnTo>
                  <a:pt x="8305801" y="176212"/>
                </a:lnTo>
                <a:lnTo>
                  <a:pt x="8374064" y="174625"/>
                </a:lnTo>
                <a:lnTo>
                  <a:pt x="8434388" y="166687"/>
                </a:lnTo>
                <a:lnTo>
                  <a:pt x="8486776" y="155575"/>
                </a:lnTo>
                <a:lnTo>
                  <a:pt x="8532814" y="141287"/>
                </a:lnTo>
                <a:lnTo>
                  <a:pt x="8574088" y="125412"/>
                </a:lnTo>
                <a:lnTo>
                  <a:pt x="8610600" y="106362"/>
                </a:lnTo>
                <a:lnTo>
                  <a:pt x="8648700" y="87312"/>
                </a:lnTo>
                <a:lnTo>
                  <a:pt x="8686800" y="68262"/>
                </a:lnTo>
                <a:lnTo>
                  <a:pt x="8723314" y="52387"/>
                </a:lnTo>
                <a:lnTo>
                  <a:pt x="8764588" y="36512"/>
                </a:lnTo>
                <a:lnTo>
                  <a:pt x="8810626" y="20637"/>
                </a:lnTo>
                <a:lnTo>
                  <a:pt x="8863014" y="9525"/>
                </a:lnTo>
                <a:lnTo>
                  <a:pt x="8923338" y="3175"/>
                </a:lnTo>
                <a:lnTo>
                  <a:pt x="8990014" y="0"/>
                </a:lnTo>
                <a:lnTo>
                  <a:pt x="9059864" y="3175"/>
                </a:lnTo>
                <a:lnTo>
                  <a:pt x="9120188" y="9525"/>
                </a:lnTo>
                <a:lnTo>
                  <a:pt x="9172576" y="20637"/>
                </a:lnTo>
                <a:lnTo>
                  <a:pt x="9218614" y="36512"/>
                </a:lnTo>
                <a:lnTo>
                  <a:pt x="9259888" y="52387"/>
                </a:lnTo>
                <a:lnTo>
                  <a:pt x="9296400" y="68262"/>
                </a:lnTo>
                <a:lnTo>
                  <a:pt x="9334500" y="87312"/>
                </a:lnTo>
                <a:lnTo>
                  <a:pt x="9372600" y="106362"/>
                </a:lnTo>
                <a:lnTo>
                  <a:pt x="9409114" y="125412"/>
                </a:lnTo>
                <a:lnTo>
                  <a:pt x="9450388" y="141287"/>
                </a:lnTo>
                <a:lnTo>
                  <a:pt x="9496426" y="155575"/>
                </a:lnTo>
                <a:lnTo>
                  <a:pt x="9548814" y="166687"/>
                </a:lnTo>
                <a:lnTo>
                  <a:pt x="9609138" y="174625"/>
                </a:lnTo>
                <a:lnTo>
                  <a:pt x="9677400" y="176212"/>
                </a:lnTo>
                <a:lnTo>
                  <a:pt x="9745664" y="174625"/>
                </a:lnTo>
                <a:lnTo>
                  <a:pt x="9805988" y="166687"/>
                </a:lnTo>
                <a:lnTo>
                  <a:pt x="9858376" y="155575"/>
                </a:lnTo>
                <a:lnTo>
                  <a:pt x="9904414" y="141287"/>
                </a:lnTo>
                <a:lnTo>
                  <a:pt x="9945688" y="125412"/>
                </a:lnTo>
                <a:lnTo>
                  <a:pt x="9982200" y="106362"/>
                </a:lnTo>
                <a:lnTo>
                  <a:pt x="10058400" y="68262"/>
                </a:lnTo>
                <a:lnTo>
                  <a:pt x="10094914" y="52387"/>
                </a:lnTo>
                <a:lnTo>
                  <a:pt x="10136188" y="36512"/>
                </a:lnTo>
                <a:lnTo>
                  <a:pt x="10182226" y="20637"/>
                </a:lnTo>
                <a:lnTo>
                  <a:pt x="10234614" y="9525"/>
                </a:lnTo>
                <a:lnTo>
                  <a:pt x="10294938" y="3175"/>
                </a:lnTo>
                <a:lnTo>
                  <a:pt x="10363200" y="0"/>
                </a:lnTo>
                <a:lnTo>
                  <a:pt x="10431464" y="3175"/>
                </a:lnTo>
                <a:lnTo>
                  <a:pt x="10491788" y="9525"/>
                </a:lnTo>
                <a:lnTo>
                  <a:pt x="10544176" y="20637"/>
                </a:lnTo>
                <a:lnTo>
                  <a:pt x="10590214" y="36512"/>
                </a:lnTo>
                <a:lnTo>
                  <a:pt x="10631488" y="52387"/>
                </a:lnTo>
                <a:lnTo>
                  <a:pt x="10668000" y="68262"/>
                </a:lnTo>
                <a:lnTo>
                  <a:pt x="10706100" y="87312"/>
                </a:lnTo>
                <a:lnTo>
                  <a:pt x="10744200" y="106362"/>
                </a:lnTo>
                <a:lnTo>
                  <a:pt x="10780714" y="125412"/>
                </a:lnTo>
                <a:lnTo>
                  <a:pt x="10821988" y="141287"/>
                </a:lnTo>
                <a:lnTo>
                  <a:pt x="10868026" y="155575"/>
                </a:lnTo>
                <a:lnTo>
                  <a:pt x="10920414" y="166687"/>
                </a:lnTo>
                <a:lnTo>
                  <a:pt x="10980738" y="174625"/>
                </a:lnTo>
                <a:lnTo>
                  <a:pt x="11049000" y="176212"/>
                </a:lnTo>
                <a:lnTo>
                  <a:pt x="11117264" y="174625"/>
                </a:lnTo>
                <a:lnTo>
                  <a:pt x="11177588" y="166687"/>
                </a:lnTo>
                <a:lnTo>
                  <a:pt x="11229976" y="155575"/>
                </a:lnTo>
                <a:lnTo>
                  <a:pt x="11276014" y="141287"/>
                </a:lnTo>
                <a:lnTo>
                  <a:pt x="11317288" y="125412"/>
                </a:lnTo>
                <a:lnTo>
                  <a:pt x="11353800" y="106362"/>
                </a:lnTo>
                <a:lnTo>
                  <a:pt x="11391900" y="87312"/>
                </a:lnTo>
                <a:lnTo>
                  <a:pt x="11430000" y="68263"/>
                </a:lnTo>
                <a:lnTo>
                  <a:pt x="11466514" y="52388"/>
                </a:lnTo>
                <a:lnTo>
                  <a:pt x="11507788" y="36513"/>
                </a:lnTo>
                <a:lnTo>
                  <a:pt x="11553826" y="20638"/>
                </a:lnTo>
                <a:lnTo>
                  <a:pt x="11606214" y="9525"/>
                </a:lnTo>
                <a:lnTo>
                  <a:pt x="11666538" y="3175"/>
                </a:lnTo>
                <a:lnTo>
                  <a:pt x="11734800" y="0"/>
                </a:lnTo>
                <a:lnTo>
                  <a:pt x="11803064" y="3175"/>
                </a:lnTo>
                <a:lnTo>
                  <a:pt x="11863388" y="9525"/>
                </a:lnTo>
                <a:lnTo>
                  <a:pt x="11915776" y="20638"/>
                </a:lnTo>
                <a:lnTo>
                  <a:pt x="11961814" y="36513"/>
                </a:lnTo>
                <a:lnTo>
                  <a:pt x="12003088" y="52388"/>
                </a:lnTo>
                <a:lnTo>
                  <a:pt x="12039600" y="68263"/>
                </a:lnTo>
                <a:lnTo>
                  <a:pt x="12077700" y="87313"/>
                </a:lnTo>
                <a:lnTo>
                  <a:pt x="12115800" y="106363"/>
                </a:lnTo>
                <a:lnTo>
                  <a:pt x="12152314" y="125413"/>
                </a:lnTo>
                <a:lnTo>
                  <a:pt x="12192000" y="140677"/>
                </a:lnTo>
                <a:lnTo>
                  <a:pt x="12192000" y="885826"/>
                </a:lnTo>
                <a:lnTo>
                  <a:pt x="12191999" y="885826"/>
                </a:lnTo>
                <a:lnTo>
                  <a:pt x="12191999" y="3102054"/>
                </a:lnTo>
                <a:lnTo>
                  <a:pt x="0" y="3102054"/>
                </a:lnTo>
                <a:lnTo>
                  <a:pt x="0" y="638254"/>
                </a:lnTo>
                <a:lnTo>
                  <a:pt x="1" y="638254"/>
                </a:lnTo>
                <a:lnTo>
                  <a:pt x="1" y="176212"/>
                </a:lnTo>
                <a:lnTo>
                  <a:pt x="68264" y="174625"/>
                </a:lnTo>
                <a:lnTo>
                  <a:pt x="128589" y="166687"/>
                </a:lnTo>
                <a:lnTo>
                  <a:pt x="180976" y="155575"/>
                </a:lnTo>
                <a:lnTo>
                  <a:pt x="227014" y="141287"/>
                </a:lnTo>
                <a:lnTo>
                  <a:pt x="268289" y="125412"/>
                </a:lnTo>
                <a:lnTo>
                  <a:pt x="304801" y="106362"/>
                </a:lnTo>
                <a:lnTo>
                  <a:pt x="342901" y="87312"/>
                </a:lnTo>
                <a:lnTo>
                  <a:pt x="381001" y="68262"/>
                </a:lnTo>
                <a:lnTo>
                  <a:pt x="417514" y="52387"/>
                </a:lnTo>
                <a:lnTo>
                  <a:pt x="458789" y="36512"/>
                </a:lnTo>
                <a:lnTo>
                  <a:pt x="504826" y="20637"/>
                </a:lnTo>
                <a:lnTo>
                  <a:pt x="557214" y="9525"/>
                </a:lnTo>
                <a:lnTo>
                  <a:pt x="617539" y="317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1CE3D16-0EB6-4A1F-86A6-B7213B9C8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168" y="4292599"/>
            <a:ext cx="10681664" cy="146577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spc="800"/>
              <a:t>Pano vs pano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1AB5825F-5423-46C6-AF66-D565384B9A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09701" y="5830278"/>
            <a:ext cx="9372600" cy="54540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b="1" cap="all" spc="400" dirty="0" err="1">
                <a:solidFill>
                  <a:schemeClr val="tx1"/>
                </a:solidFill>
              </a:rPr>
              <a:t>Šta</a:t>
            </a:r>
            <a:r>
              <a:rPr lang="en-US" b="1" cap="all" spc="400" dirty="0">
                <a:solidFill>
                  <a:schemeClr val="tx1"/>
                </a:solidFill>
              </a:rPr>
              <a:t> je </a:t>
            </a:r>
            <a:r>
              <a:rPr lang="en-US" b="1" cap="all" spc="400" dirty="0" err="1">
                <a:solidFill>
                  <a:schemeClr val="tx1"/>
                </a:solidFill>
              </a:rPr>
              <a:t>slično</a:t>
            </a:r>
            <a:r>
              <a:rPr lang="en-US" b="1" cap="all" spc="400" dirty="0">
                <a:solidFill>
                  <a:schemeClr val="tx1"/>
                </a:solidFill>
              </a:rPr>
              <a:t> a </a:t>
            </a:r>
            <a:r>
              <a:rPr lang="en-US" b="1" cap="all" spc="400" dirty="0" err="1">
                <a:solidFill>
                  <a:schemeClr val="tx1"/>
                </a:solidFill>
              </a:rPr>
              <a:t>šta</a:t>
            </a:r>
            <a:r>
              <a:rPr lang="en-US" b="1" cap="all" spc="400" dirty="0">
                <a:solidFill>
                  <a:schemeClr val="tx1"/>
                </a:solidFill>
              </a:rPr>
              <a:t> </a:t>
            </a:r>
            <a:r>
              <a:rPr lang="en-US" b="1" cap="all" spc="400" dirty="0" err="1">
                <a:solidFill>
                  <a:schemeClr val="tx1"/>
                </a:solidFill>
              </a:rPr>
              <a:t>različito</a:t>
            </a:r>
            <a:r>
              <a:rPr lang="en-US" b="1" cap="all" spc="4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45151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171312"/>
      </a:dk2>
      <a:lt2>
        <a:srgbClr val="F7F0DF"/>
      </a:lt2>
      <a:accent1>
        <a:srgbClr val="53AE6E"/>
      </a:accent1>
      <a:accent2>
        <a:srgbClr val="326267"/>
      </a:accent2>
      <a:accent3>
        <a:srgbClr val="C5C34A"/>
      </a:accent3>
      <a:accent4>
        <a:srgbClr val="BF6546"/>
      </a:accent4>
      <a:accent5>
        <a:srgbClr val="81B5A8"/>
      </a:accent5>
      <a:accent6>
        <a:srgbClr val="636455"/>
      </a:accent6>
      <a:hlink>
        <a:srgbClr val="81B5A8"/>
      </a:hlink>
      <a:folHlink>
        <a:srgbClr val="936888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A1A3E1F0-B5EF-49C5-810A-B1B32AEDDC8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373</TotalTime>
  <Words>1227</Words>
  <Application>Microsoft Office PowerPoint</Application>
  <PresentationFormat>Widescreen</PresentationFormat>
  <Paragraphs>158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Arial</vt:lpstr>
      <vt:lpstr>Calibri</vt:lpstr>
      <vt:lpstr>Corbel</vt:lpstr>
      <vt:lpstr>Gill Sans MT</vt:lpstr>
      <vt:lpstr>Impact</vt:lpstr>
      <vt:lpstr>Tahoma</vt:lpstr>
      <vt:lpstr>Badge</vt:lpstr>
      <vt:lpstr>Integrisana Metodička praksa  upoznavanja okoline</vt:lpstr>
      <vt:lpstr>G. učionica</vt:lpstr>
      <vt:lpstr>Literatura</vt:lpstr>
      <vt:lpstr>Dokumentacija</vt:lpstr>
      <vt:lpstr>Zvanična Dokumentacija u vrtićima tematski-projektni portfolio</vt:lpstr>
      <vt:lpstr>portfolio</vt:lpstr>
      <vt:lpstr>Studenti kroz integrisanu MP kreirate  nacrt projekta</vt:lpstr>
      <vt:lpstr>Procesni panoi</vt:lpstr>
      <vt:lpstr>Pano vs pano</vt:lpstr>
      <vt:lpstr>PowerPoint Presentation</vt:lpstr>
      <vt:lpstr>Prošle nedelje susret za mp razvoj govora  </vt:lpstr>
      <vt:lpstr>Šta je  projekta?</vt:lpstr>
      <vt:lpstr>Tema projekta</vt:lpstr>
      <vt:lpstr>Važno razumeti i razlikovati</vt:lpstr>
      <vt:lpstr>Nazivi projekta neki primeri…</vt:lpstr>
      <vt:lpstr>Kako dati naziv projektu? Sa decom,   da ima smisla deci, da poziva na istraživanje…</vt:lpstr>
      <vt:lpstr>provokacija</vt:lpstr>
      <vt:lpstr>Fenomen Provokacija  (izazivanje)</vt:lpstr>
      <vt:lpstr>Donela sam vam nešto! Šta to može biti?</vt:lpstr>
      <vt:lpstr>PowerPoint Presentation</vt:lpstr>
      <vt:lpstr>A Šta nije provokacije</vt:lpstr>
      <vt:lpstr>primeri</vt:lpstr>
      <vt:lpstr>Primeri iz prakse</vt:lpstr>
      <vt:lpstr>Početak razvijanja teme/projekta Tema projakta: Svadba</vt:lpstr>
      <vt:lpstr>Tema projekta: robot</vt:lpstr>
      <vt:lpstr>Tema projakta: Kuća</vt:lpstr>
      <vt:lpstr>Tema projakta: mrav</vt:lpstr>
      <vt:lpstr> Tema projakta: Vuk i 3 praseta</vt:lpstr>
      <vt:lpstr>Tema projakta: Novac</vt:lpstr>
      <vt:lpstr>Tema projakta: Špajz</vt:lpstr>
      <vt:lpstr>Primeri provokacija </vt:lpstr>
      <vt:lpstr>Šta su sve tu provokacije?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integrisani pristup učenju</vt:lpstr>
      <vt:lpstr>Hvala na pažnji i saradnji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Korisnik</dc:creator>
  <cp:lastModifiedBy>Korisnik</cp:lastModifiedBy>
  <cp:revision>10</cp:revision>
  <dcterms:created xsi:type="dcterms:W3CDTF">2022-03-01T09:34:26Z</dcterms:created>
  <dcterms:modified xsi:type="dcterms:W3CDTF">2022-03-04T08:47:05Z</dcterms:modified>
</cp:coreProperties>
</file>